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58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658E-242F-4EED-80B3-698D5ABA4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D4A59-E6DD-4524-8A18-2A1F6DCEE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CCBB7-AC64-4789-B07F-E76F126A0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219A1-E29B-43AA-88CA-6DE7D73A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6A895-AF7B-4B9A-BFF1-23068996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9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323A-CADA-4254-BC8F-F06E85010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13C8A-3B86-4EDD-BE50-9E73EBF22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AE214-A82C-476C-85FC-738128F0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B3E5-07FD-4F22-8797-C25F50C8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AA0BF-9D7C-41F9-8431-CF7E8C5E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1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12F41-D995-466A-8865-555D63CFB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00208-8958-4F35-9492-F448272B1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1D18A-1FA9-486E-92D4-B6918080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CADF-ECFA-4043-9591-E2FEA5D5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52A6-0DC1-418D-87AF-804284A8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A228-942D-4492-BCC6-5C7662F7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1ED1A-1D99-4381-82DB-EB48125A6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1F8D6-6C8F-4875-A939-41C98053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2D431-7349-4947-AB90-9231F19D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66E24-6069-4AE0-8FEB-73F3EFBC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3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CDE9D-6B48-43A0-83C3-022F9064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C13FF-2B12-4C9D-9EDE-B1641E6E2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039C8-5724-4BF7-854F-968309C9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CC7ED-EA22-4C0E-BB54-60D072DC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CB248-BE5C-4BEA-ABE1-B116AF05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4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B105-4195-4A88-A190-B68FF7C8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C187-4F84-4BC4-9988-EC0586BFA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15861-6BD4-43C7-B55B-87AAB2128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F95A5-E9E3-437C-963E-D2AA1F2B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647B4-FEF1-4F7A-A842-1B19FE2F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F72E4-09D3-457E-8BDE-8405E486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1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F1B4-5FE0-4033-8CF2-E50C639E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CADB6-3E9E-4109-9331-3895D75C9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5CD1D-4D62-4651-8F0E-7A5F4662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D22E9-57BD-455E-BE91-4856E2105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6E143-A12C-44E5-84E5-5ADA88330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FEF9B-B129-41EA-A8ED-79F0F452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06C5B5-30F2-445D-963D-F5D2F662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E624F-26C3-460A-9FCA-939E3CB4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102B-EFC2-484F-983B-4CFF5FC08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0DC522-4DE7-4422-84AE-1A25F74A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EC355-7CD0-467F-97DB-6DB891EE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1A0BF-9D83-49A8-A0B9-595D1CBC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2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C3069-16D5-4E5F-B121-2F962C33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5812F-AF0E-4ED7-AAAF-3EE685E5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4B07A-9A28-4295-BB66-26E91846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1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D7DB9-A3D3-4511-A905-51745661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3A4-1D55-4733-B0DE-3672E3D69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6B748-4B6B-4C7B-8EB3-0BFC4DA5F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07BCF-75A5-412C-9DF3-06591B57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8406A-0BE1-4E91-85B0-37A4D951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FFCC5-1570-4229-8860-1328A2B9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1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C2B3-EB0F-43AA-B2A1-910149F7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ECA882-0CF7-4E6C-98D6-E32858195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2BBD9-132D-4B29-9A29-2F393667F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C18F8-AB35-4D73-B7DE-CC1F9068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52183-C875-43AE-9EAA-9917AD73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656A5-067C-4A14-9A74-4EFC9A241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9499E-1E4B-4002-997E-ED5F6B0C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123F2-14AA-4EED-8506-86FD6CD3B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84C06-4024-40DB-8482-2B06EF2A8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F7CF-DAE3-44A3-AD85-6697E9E4DFF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F4ACC-E221-4219-A25B-4F9129A20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F47A3-09AB-4123-81A2-13EFF7041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885BB-D15C-4998-BA8F-6F3940ED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What is coronavirus?</a:t>
            </a:r>
          </a:p>
        </p:txBody>
      </p:sp>
      <p:pic>
        <p:nvPicPr>
          <p:cNvPr id="1026" name="Picture 2" descr="Image result for coronavirus">
            <a:extLst>
              <a:ext uri="{FF2B5EF4-FFF2-40B4-BE49-F238E27FC236}">
                <a16:creationId xmlns:a16="http://schemas.microsoft.com/office/drawing/2014/main" id="{A8217B15-D62A-42B2-B39E-FFD6885FD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15" y="1431681"/>
            <a:ext cx="8854831" cy="49808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317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08707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Facts about COVID-19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4681415" y="1625995"/>
            <a:ext cx="70651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The most affected individuals are those who are over 70 years of age.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Individuals who have other health issues: cancer, respiratory issues, diabetes may also have complications.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Most people will experience MILD symptoms – much like a cold.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B7E89E-76F6-426E-B36E-DF9D1D5A1863}"/>
              </a:ext>
            </a:extLst>
          </p:cNvPr>
          <p:cNvSpPr/>
          <p:nvPr/>
        </p:nvSpPr>
        <p:spPr>
          <a:xfrm rot="20385841">
            <a:off x="357462" y="2767280"/>
            <a:ext cx="3929287" cy="1323439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FACTS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!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57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What is coronavirus?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6314830" y="1454057"/>
            <a:ext cx="51347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Coronaviruses are a type of viruses that we have been in contact before.  They have been around for a while.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Common symptoms from coronavirus are fever, runny nose and a cough.</a:t>
            </a:r>
          </a:p>
        </p:txBody>
      </p:sp>
      <p:pic>
        <p:nvPicPr>
          <p:cNvPr id="2050" name="Picture 2" descr="Image result for person coughing">
            <a:extLst>
              <a:ext uri="{FF2B5EF4-FFF2-40B4-BE49-F238E27FC236}">
                <a16:creationId xmlns:a16="http://schemas.microsoft.com/office/drawing/2014/main" id="{450B18FB-616F-4053-8550-E24A0B8CB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82" y="1375508"/>
            <a:ext cx="4681414" cy="468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65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How is Covid-19 different?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6701692" y="1297749"/>
            <a:ext cx="5134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Covid-19 is a novel virus.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That means it only recently made the jump from one species to humans.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It is “novel” or new.  Humans have not been infected with this particular virus before. </a:t>
            </a:r>
          </a:p>
        </p:txBody>
      </p:sp>
      <p:pic>
        <p:nvPicPr>
          <p:cNvPr id="3076" name="Picture 4" descr="Image result for human black and white clip art">
            <a:extLst>
              <a:ext uri="{FF2B5EF4-FFF2-40B4-BE49-F238E27FC236}">
                <a16:creationId xmlns:a16="http://schemas.microsoft.com/office/drawing/2014/main" id="{39099046-6073-433D-8EF8-3079610D1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77" y="1799841"/>
            <a:ext cx="1567962" cy="424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snake black clip art">
            <a:extLst>
              <a:ext uri="{FF2B5EF4-FFF2-40B4-BE49-F238E27FC236}">
                <a16:creationId xmlns:a16="http://schemas.microsoft.com/office/drawing/2014/main" id="{008C4455-0496-4762-A9ED-61256840C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5" y="1369646"/>
            <a:ext cx="1482969" cy="148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bird black clip art">
            <a:extLst>
              <a:ext uri="{FF2B5EF4-FFF2-40B4-BE49-F238E27FC236}">
                <a16:creationId xmlns:a16="http://schemas.microsoft.com/office/drawing/2014/main" id="{6521CE7B-4704-4A1D-BC43-6FF62796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" y="3429000"/>
            <a:ext cx="13239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ack question mark clip art">
            <a:extLst>
              <a:ext uri="{FF2B5EF4-FFF2-40B4-BE49-F238E27FC236}">
                <a16:creationId xmlns:a16="http://schemas.microsoft.com/office/drawing/2014/main" id="{D2D41643-1836-4733-81D1-FA0B88BC9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1" y="4991148"/>
            <a:ext cx="843086" cy="125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0C61E73A-7F39-46DA-ADB2-245D64C0CCBC}"/>
              </a:ext>
            </a:extLst>
          </p:cNvPr>
          <p:cNvSpPr/>
          <p:nvPr/>
        </p:nvSpPr>
        <p:spPr>
          <a:xfrm>
            <a:off x="2371969" y="3355485"/>
            <a:ext cx="1844431" cy="664308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0E5F76-05C4-4FB4-BD98-6007515700E2}"/>
              </a:ext>
            </a:extLst>
          </p:cNvPr>
          <p:cNvSpPr txBox="1"/>
          <p:nvPr/>
        </p:nvSpPr>
        <p:spPr>
          <a:xfrm>
            <a:off x="1910862" y="3999522"/>
            <a:ext cx="2462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 jump from one species to another</a:t>
            </a:r>
          </a:p>
        </p:txBody>
      </p:sp>
    </p:spTree>
    <p:extLst>
      <p:ext uri="{BB962C8B-B14F-4D97-AF65-F5344CB8AC3E}">
        <p14:creationId xmlns:p14="http://schemas.microsoft.com/office/powerpoint/2010/main" val="357036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How is Covid-19 different?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6670431" y="2164145"/>
            <a:ext cx="51347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At some point it jumped to humans from an unknown animal.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Now there is human to human transmission.</a:t>
            </a:r>
          </a:p>
        </p:txBody>
      </p:sp>
      <p:pic>
        <p:nvPicPr>
          <p:cNvPr id="3076" name="Picture 4" descr="Image result for human black and white clip art">
            <a:extLst>
              <a:ext uri="{FF2B5EF4-FFF2-40B4-BE49-F238E27FC236}">
                <a16:creationId xmlns:a16="http://schemas.microsoft.com/office/drawing/2014/main" id="{39099046-6073-433D-8EF8-3079610D1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77" y="1799841"/>
            <a:ext cx="1567962" cy="424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snake black clip art">
            <a:extLst>
              <a:ext uri="{FF2B5EF4-FFF2-40B4-BE49-F238E27FC236}">
                <a16:creationId xmlns:a16="http://schemas.microsoft.com/office/drawing/2014/main" id="{008C4455-0496-4762-A9ED-61256840C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5" y="1369646"/>
            <a:ext cx="1482969" cy="148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bird black clip art">
            <a:extLst>
              <a:ext uri="{FF2B5EF4-FFF2-40B4-BE49-F238E27FC236}">
                <a16:creationId xmlns:a16="http://schemas.microsoft.com/office/drawing/2014/main" id="{6521CE7B-4704-4A1D-BC43-6FF62796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" y="3429000"/>
            <a:ext cx="13239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ack question mark clip art">
            <a:extLst>
              <a:ext uri="{FF2B5EF4-FFF2-40B4-BE49-F238E27FC236}">
                <a16:creationId xmlns:a16="http://schemas.microsoft.com/office/drawing/2014/main" id="{D2D41643-1836-4733-81D1-FA0B88BC9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1" y="4991148"/>
            <a:ext cx="843086" cy="125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0C61E73A-7F39-46DA-ADB2-245D64C0CCBC}"/>
              </a:ext>
            </a:extLst>
          </p:cNvPr>
          <p:cNvSpPr/>
          <p:nvPr/>
        </p:nvSpPr>
        <p:spPr>
          <a:xfrm>
            <a:off x="2371969" y="3355485"/>
            <a:ext cx="1844431" cy="664308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0E5F76-05C4-4FB4-BD98-6007515700E2}"/>
              </a:ext>
            </a:extLst>
          </p:cNvPr>
          <p:cNvSpPr txBox="1"/>
          <p:nvPr/>
        </p:nvSpPr>
        <p:spPr>
          <a:xfrm>
            <a:off x="1910862" y="3999522"/>
            <a:ext cx="2462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 jump from one species to another</a:t>
            </a:r>
          </a:p>
        </p:txBody>
      </p:sp>
    </p:spTree>
    <p:extLst>
      <p:ext uri="{BB962C8B-B14F-4D97-AF65-F5344CB8AC3E}">
        <p14:creationId xmlns:p14="http://schemas.microsoft.com/office/powerpoint/2010/main" val="201280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What does it do inside of your body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6555399" y="1179260"/>
            <a:ext cx="5134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Like all viruses – this virus attacks your cells and takes over them.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It then uses your cells to make more viruses.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Your immune system will eventually catch up to the virus and fight it off.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CCE74E-A025-41FF-8563-93E1FC894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19" y="1271052"/>
            <a:ext cx="4698683" cy="492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7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Are there medicines to take for this virus?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4697046" y="1704149"/>
            <a:ext cx="67837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There are no anti-viral medications that can be used to treat this new virus.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Most medicine is to treat the symptoms that arise from secondary infection that you develop after catching the virus. </a:t>
            </a:r>
          </a:p>
        </p:txBody>
      </p:sp>
      <p:pic>
        <p:nvPicPr>
          <p:cNvPr id="4098" name="Picture 2" descr="Image result for generic pill">
            <a:extLst>
              <a:ext uri="{FF2B5EF4-FFF2-40B4-BE49-F238E27FC236}">
                <a16:creationId xmlns:a16="http://schemas.microsoft.com/office/drawing/2014/main" id="{4EC8CE68-24FF-4053-825A-200E96CEC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46" y="2487857"/>
            <a:ext cx="33528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8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What are the symptoms of COVID-19?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4697046" y="1704149"/>
            <a:ext cx="67837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Fever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Muscle pain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Sore throat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Dry cough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Breathing difficulty (later in the infection)</a:t>
            </a:r>
          </a:p>
        </p:txBody>
      </p:sp>
      <p:pic>
        <p:nvPicPr>
          <p:cNvPr id="6146" name="Picture 2" descr="Image result for human clip art with lungs">
            <a:extLst>
              <a:ext uri="{FF2B5EF4-FFF2-40B4-BE49-F238E27FC236}">
                <a16:creationId xmlns:a16="http://schemas.microsoft.com/office/drawing/2014/main" id="{08144BEE-7BC8-4E24-8A45-96801FD86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22" y="2059965"/>
            <a:ext cx="3251548" cy="321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8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What is the best way to avoid catching COVID-19?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5791201" y="1188333"/>
            <a:ext cx="564270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Hand washing for 20-25 seconds – especially before eating.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An alcohol based hand sanitizer can be used but they can dry out your hands over time.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Avoid touching your face, eyes and mouth.</a:t>
            </a:r>
          </a:p>
        </p:txBody>
      </p:sp>
      <p:pic>
        <p:nvPicPr>
          <p:cNvPr id="7170" name="Picture 2" descr="Image result for hand washing clip art wiki">
            <a:extLst>
              <a:ext uri="{FF2B5EF4-FFF2-40B4-BE49-F238E27FC236}">
                <a16:creationId xmlns:a16="http://schemas.microsoft.com/office/drawing/2014/main" id="{A037235E-09FB-4068-A41E-3CEB9A828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1" y="1625600"/>
            <a:ext cx="5205893" cy="469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4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97992-795D-41B1-AA95-E844170E9A96}"/>
              </a:ext>
            </a:extLst>
          </p:cNvPr>
          <p:cNvSpPr/>
          <p:nvPr/>
        </p:nvSpPr>
        <p:spPr>
          <a:xfrm>
            <a:off x="312615" y="226646"/>
            <a:ext cx="11574585" cy="609600"/>
          </a:xfrm>
          <a:prstGeom prst="roundRect">
            <a:avLst/>
          </a:prstGeom>
          <a:solidFill>
            <a:srgbClr val="FF717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How do we keep it from spreading?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4DE01-EDF1-435B-9723-9BCDB664108E}"/>
              </a:ext>
            </a:extLst>
          </p:cNvPr>
          <p:cNvSpPr txBox="1"/>
          <p:nvPr/>
        </p:nvSpPr>
        <p:spPr>
          <a:xfrm>
            <a:off x="5955323" y="2016764"/>
            <a:ext cx="56427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Stay home! 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Visit a doctor if you start to feel very sick.  Be sure to call the doctor first to determine where you should seek medical treatment.</a:t>
            </a:r>
          </a:p>
        </p:txBody>
      </p:sp>
      <p:pic>
        <p:nvPicPr>
          <p:cNvPr id="8196" name="Picture 4" descr="Image result for sick clip art">
            <a:extLst>
              <a:ext uri="{FF2B5EF4-FFF2-40B4-BE49-F238E27FC236}">
                <a16:creationId xmlns:a16="http://schemas.microsoft.com/office/drawing/2014/main" id="{D267C193-FE1C-4F48-A1BE-78598BF9B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5" y="2082273"/>
            <a:ext cx="48768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85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373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Gioia Degenaars</dc:creator>
  <cp:lastModifiedBy>Kimberley Boughton</cp:lastModifiedBy>
  <cp:revision>6</cp:revision>
  <dcterms:created xsi:type="dcterms:W3CDTF">2020-03-07T20:42:23Z</dcterms:created>
  <dcterms:modified xsi:type="dcterms:W3CDTF">2020-03-16T18:06:31Z</dcterms:modified>
</cp:coreProperties>
</file>