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sldIdLst>
    <p:sldId id="256" r:id="rId5"/>
    <p:sldId id="258" r:id="rId6"/>
    <p:sldId id="266" r:id="rId7"/>
    <p:sldId id="259" r:id="rId8"/>
    <p:sldId id="267" r:id="rId9"/>
    <p:sldId id="260" r:id="rId10"/>
    <p:sldId id="268" r:id="rId11"/>
    <p:sldId id="261" r:id="rId12"/>
    <p:sldId id="262" r:id="rId13"/>
    <p:sldId id="265" r:id="rId14"/>
    <p:sldId id="264" r:id="rId15"/>
    <p:sldId id="263"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02D934-4E11-4DBD-95A6-05AC475EB514}" v="5" dt="2020-06-10T16:03:52.1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80" d="100"/>
          <a:sy n="80" d="100"/>
        </p:scale>
        <p:origin x="1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9A8369-F8C8-4A84-8A77-13812FB856BD}"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F7164BC2-CCAE-49DD-BADF-F21D834491A2}">
      <dgm:prSet/>
      <dgm:spPr/>
      <dgm:t>
        <a:bodyPr/>
        <a:lstStyle/>
        <a:p>
          <a:r>
            <a:rPr lang="en-US" dirty="0"/>
            <a:t>Using water, I will show how pads absorb and  adhere to under garments. I will also  show how to dispose of them.</a:t>
          </a:r>
        </a:p>
      </dgm:t>
    </dgm:pt>
    <dgm:pt modelId="{8B0C3AF2-BF94-4474-B2DF-B1CB833F4D43}" type="parTrans" cxnId="{F30666D1-A394-487E-B683-C73E53F2FBDA}">
      <dgm:prSet/>
      <dgm:spPr/>
      <dgm:t>
        <a:bodyPr/>
        <a:lstStyle/>
        <a:p>
          <a:endParaRPr lang="en-US"/>
        </a:p>
      </dgm:t>
    </dgm:pt>
    <dgm:pt modelId="{26007197-E212-4EB0-8DC2-014BD93E41A2}" type="sibTrans" cxnId="{F30666D1-A394-487E-B683-C73E53F2FBDA}">
      <dgm:prSet/>
      <dgm:spPr/>
      <dgm:t>
        <a:bodyPr/>
        <a:lstStyle/>
        <a:p>
          <a:endParaRPr lang="en-US"/>
        </a:p>
      </dgm:t>
    </dgm:pt>
    <dgm:pt modelId="{2A72904F-538D-4247-A962-ECD72E4F2AA5}">
      <dgm:prSet/>
      <dgm:spPr/>
      <dgm:t>
        <a:bodyPr/>
        <a:lstStyle/>
        <a:p>
          <a:r>
            <a:rPr lang="en-US"/>
            <a:t>- A quick explanation on tampons</a:t>
          </a:r>
        </a:p>
      </dgm:t>
    </dgm:pt>
    <dgm:pt modelId="{14254BDB-C226-47AD-81DB-5EF90610B541}" type="parTrans" cxnId="{0D725FA1-DCCE-48B8-8E85-3E708C030B26}">
      <dgm:prSet/>
      <dgm:spPr/>
      <dgm:t>
        <a:bodyPr/>
        <a:lstStyle/>
        <a:p>
          <a:endParaRPr lang="en-US"/>
        </a:p>
      </dgm:t>
    </dgm:pt>
    <dgm:pt modelId="{3C5F7C9D-9FD0-41A2-AE6B-9395EBA4AE3F}" type="sibTrans" cxnId="{0D725FA1-DCCE-48B8-8E85-3E708C030B26}">
      <dgm:prSet/>
      <dgm:spPr/>
      <dgm:t>
        <a:bodyPr/>
        <a:lstStyle/>
        <a:p>
          <a:endParaRPr lang="en-US"/>
        </a:p>
      </dgm:t>
    </dgm:pt>
    <dgm:pt modelId="{3D4FAE95-E946-45E4-B31A-E74C92CCCBC6}" type="pres">
      <dgm:prSet presAssocID="{E29A8369-F8C8-4A84-8A77-13812FB856BD}" presName="hierChild1" presStyleCnt="0">
        <dgm:presLayoutVars>
          <dgm:chPref val="1"/>
          <dgm:dir/>
          <dgm:animOne val="branch"/>
          <dgm:animLvl val="lvl"/>
          <dgm:resizeHandles/>
        </dgm:presLayoutVars>
      </dgm:prSet>
      <dgm:spPr/>
    </dgm:pt>
    <dgm:pt modelId="{536CE5A2-1030-4DF4-AD17-D0D01DBBE495}" type="pres">
      <dgm:prSet presAssocID="{F7164BC2-CCAE-49DD-BADF-F21D834491A2}" presName="hierRoot1" presStyleCnt="0"/>
      <dgm:spPr/>
    </dgm:pt>
    <dgm:pt modelId="{25A10DE7-5A68-46C7-9653-C56FB477F4EF}" type="pres">
      <dgm:prSet presAssocID="{F7164BC2-CCAE-49DD-BADF-F21D834491A2}" presName="composite" presStyleCnt="0"/>
      <dgm:spPr/>
    </dgm:pt>
    <dgm:pt modelId="{AC293D9F-80BA-49D4-9416-714FF3D89D79}" type="pres">
      <dgm:prSet presAssocID="{F7164BC2-CCAE-49DD-BADF-F21D834491A2}" presName="background" presStyleLbl="node0" presStyleIdx="0" presStyleCnt="2"/>
      <dgm:spPr/>
    </dgm:pt>
    <dgm:pt modelId="{936DE4DB-6CB4-4137-97AD-CE8359AC2CA3}" type="pres">
      <dgm:prSet presAssocID="{F7164BC2-CCAE-49DD-BADF-F21D834491A2}" presName="text" presStyleLbl="fgAcc0" presStyleIdx="0" presStyleCnt="2">
        <dgm:presLayoutVars>
          <dgm:chPref val="3"/>
        </dgm:presLayoutVars>
      </dgm:prSet>
      <dgm:spPr/>
    </dgm:pt>
    <dgm:pt modelId="{ED0C597C-B19A-425E-8A7A-B6075CC4B19A}" type="pres">
      <dgm:prSet presAssocID="{F7164BC2-CCAE-49DD-BADF-F21D834491A2}" presName="hierChild2" presStyleCnt="0"/>
      <dgm:spPr/>
    </dgm:pt>
    <dgm:pt modelId="{7FBF456D-E11A-4353-9B32-AD12B57F47B9}" type="pres">
      <dgm:prSet presAssocID="{2A72904F-538D-4247-A962-ECD72E4F2AA5}" presName="hierRoot1" presStyleCnt="0"/>
      <dgm:spPr/>
    </dgm:pt>
    <dgm:pt modelId="{3BA00568-1B00-4BC5-98C4-0A788015C4F1}" type="pres">
      <dgm:prSet presAssocID="{2A72904F-538D-4247-A962-ECD72E4F2AA5}" presName="composite" presStyleCnt="0"/>
      <dgm:spPr/>
    </dgm:pt>
    <dgm:pt modelId="{1827F8B7-AB0A-4534-BFAC-7FF20DDAFA5D}" type="pres">
      <dgm:prSet presAssocID="{2A72904F-538D-4247-A962-ECD72E4F2AA5}" presName="background" presStyleLbl="node0" presStyleIdx="1" presStyleCnt="2"/>
      <dgm:spPr/>
    </dgm:pt>
    <dgm:pt modelId="{343753B4-8297-445F-AF8A-2C7C201282DA}" type="pres">
      <dgm:prSet presAssocID="{2A72904F-538D-4247-A962-ECD72E4F2AA5}" presName="text" presStyleLbl="fgAcc0" presStyleIdx="1" presStyleCnt="2">
        <dgm:presLayoutVars>
          <dgm:chPref val="3"/>
        </dgm:presLayoutVars>
      </dgm:prSet>
      <dgm:spPr/>
    </dgm:pt>
    <dgm:pt modelId="{DE16B33A-2E88-474D-85D6-4527986D8B2E}" type="pres">
      <dgm:prSet presAssocID="{2A72904F-538D-4247-A962-ECD72E4F2AA5}" presName="hierChild2" presStyleCnt="0"/>
      <dgm:spPr/>
    </dgm:pt>
  </dgm:ptLst>
  <dgm:cxnLst>
    <dgm:cxn modelId="{80F19F11-6751-4430-83B1-42F25F31F09A}" type="presOf" srcId="{2A72904F-538D-4247-A962-ECD72E4F2AA5}" destId="{343753B4-8297-445F-AF8A-2C7C201282DA}" srcOrd="0" destOrd="0" presId="urn:microsoft.com/office/officeart/2005/8/layout/hierarchy1"/>
    <dgm:cxn modelId="{727C261F-CA99-4F23-B9A9-B330FB636146}" type="presOf" srcId="{F7164BC2-CCAE-49DD-BADF-F21D834491A2}" destId="{936DE4DB-6CB4-4137-97AD-CE8359AC2CA3}" srcOrd="0" destOrd="0" presId="urn:microsoft.com/office/officeart/2005/8/layout/hierarchy1"/>
    <dgm:cxn modelId="{56293B3F-4A20-4DE4-A4A1-7E104AE8D5A8}" type="presOf" srcId="{E29A8369-F8C8-4A84-8A77-13812FB856BD}" destId="{3D4FAE95-E946-45E4-B31A-E74C92CCCBC6}" srcOrd="0" destOrd="0" presId="urn:microsoft.com/office/officeart/2005/8/layout/hierarchy1"/>
    <dgm:cxn modelId="{0D725FA1-DCCE-48B8-8E85-3E708C030B26}" srcId="{E29A8369-F8C8-4A84-8A77-13812FB856BD}" destId="{2A72904F-538D-4247-A962-ECD72E4F2AA5}" srcOrd="1" destOrd="0" parTransId="{14254BDB-C226-47AD-81DB-5EF90610B541}" sibTransId="{3C5F7C9D-9FD0-41A2-AE6B-9395EBA4AE3F}"/>
    <dgm:cxn modelId="{F30666D1-A394-487E-B683-C73E53F2FBDA}" srcId="{E29A8369-F8C8-4A84-8A77-13812FB856BD}" destId="{F7164BC2-CCAE-49DD-BADF-F21D834491A2}" srcOrd="0" destOrd="0" parTransId="{8B0C3AF2-BF94-4474-B2DF-B1CB833F4D43}" sibTransId="{26007197-E212-4EB0-8DC2-014BD93E41A2}"/>
    <dgm:cxn modelId="{C017378C-8B92-4F99-9582-359DEE275056}" type="presParOf" srcId="{3D4FAE95-E946-45E4-B31A-E74C92CCCBC6}" destId="{536CE5A2-1030-4DF4-AD17-D0D01DBBE495}" srcOrd="0" destOrd="0" presId="urn:microsoft.com/office/officeart/2005/8/layout/hierarchy1"/>
    <dgm:cxn modelId="{C49B182E-A851-4000-A1C4-7D2F14ECD405}" type="presParOf" srcId="{536CE5A2-1030-4DF4-AD17-D0D01DBBE495}" destId="{25A10DE7-5A68-46C7-9653-C56FB477F4EF}" srcOrd="0" destOrd="0" presId="urn:microsoft.com/office/officeart/2005/8/layout/hierarchy1"/>
    <dgm:cxn modelId="{AB072E17-430D-4EFC-ABED-2E2BD6E011C1}" type="presParOf" srcId="{25A10DE7-5A68-46C7-9653-C56FB477F4EF}" destId="{AC293D9F-80BA-49D4-9416-714FF3D89D79}" srcOrd="0" destOrd="0" presId="urn:microsoft.com/office/officeart/2005/8/layout/hierarchy1"/>
    <dgm:cxn modelId="{B15FB72E-C862-44F7-8DF7-11A0CF19637A}" type="presParOf" srcId="{25A10DE7-5A68-46C7-9653-C56FB477F4EF}" destId="{936DE4DB-6CB4-4137-97AD-CE8359AC2CA3}" srcOrd="1" destOrd="0" presId="urn:microsoft.com/office/officeart/2005/8/layout/hierarchy1"/>
    <dgm:cxn modelId="{ADEBABC6-DD1C-45E3-A334-CEA311FE3004}" type="presParOf" srcId="{536CE5A2-1030-4DF4-AD17-D0D01DBBE495}" destId="{ED0C597C-B19A-425E-8A7A-B6075CC4B19A}" srcOrd="1" destOrd="0" presId="urn:microsoft.com/office/officeart/2005/8/layout/hierarchy1"/>
    <dgm:cxn modelId="{5271A4B2-0DB7-4C58-8117-2F7FD0C8E25A}" type="presParOf" srcId="{3D4FAE95-E946-45E4-B31A-E74C92CCCBC6}" destId="{7FBF456D-E11A-4353-9B32-AD12B57F47B9}" srcOrd="1" destOrd="0" presId="urn:microsoft.com/office/officeart/2005/8/layout/hierarchy1"/>
    <dgm:cxn modelId="{4EFACCFB-EF92-4AF1-BCD4-FB0A54F65BA3}" type="presParOf" srcId="{7FBF456D-E11A-4353-9B32-AD12B57F47B9}" destId="{3BA00568-1B00-4BC5-98C4-0A788015C4F1}" srcOrd="0" destOrd="0" presId="urn:microsoft.com/office/officeart/2005/8/layout/hierarchy1"/>
    <dgm:cxn modelId="{00DFA09E-157C-4906-9037-9FDB22F9600C}" type="presParOf" srcId="{3BA00568-1B00-4BC5-98C4-0A788015C4F1}" destId="{1827F8B7-AB0A-4534-BFAC-7FF20DDAFA5D}" srcOrd="0" destOrd="0" presId="urn:microsoft.com/office/officeart/2005/8/layout/hierarchy1"/>
    <dgm:cxn modelId="{6185F7FD-A72B-4072-BAFA-1FD29DCADD53}" type="presParOf" srcId="{3BA00568-1B00-4BC5-98C4-0A788015C4F1}" destId="{343753B4-8297-445F-AF8A-2C7C201282DA}" srcOrd="1" destOrd="0" presId="urn:microsoft.com/office/officeart/2005/8/layout/hierarchy1"/>
    <dgm:cxn modelId="{63D472CC-C2E8-48D4-8460-8844A7EFAC35}" type="presParOf" srcId="{7FBF456D-E11A-4353-9B32-AD12B57F47B9}" destId="{DE16B33A-2E88-474D-85D6-4527986D8B2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93D9F-80BA-49D4-9416-714FF3D89D79}">
      <dsp:nvSpPr>
        <dsp:cNvPr id="0" name=""/>
        <dsp:cNvSpPr/>
      </dsp:nvSpPr>
      <dsp:spPr>
        <a:xfrm>
          <a:off x="1283" y="4057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6DE4DB-6CB4-4137-97AD-CE8359AC2CA3}">
      <dsp:nvSpPr>
        <dsp:cNvPr id="0" name=""/>
        <dsp:cNvSpPr/>
      </dsp:nvSpPr>
      <dsp:spPr>
        <a:xfrm>
          <a:off x="501904" y="8813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Using water, I will show how pads absorb and  adhere to under garments. I will also  show how to dispose of them.</a:t>
          </a:r>
        </a:p>
      </dsp:txBody>
      <dsp:txXfrm>
        <a:off x="585701" y="965137"/>
        <a:ext cx="4337991" cy="2693452"/>
      </dsp:txXfrm>
    </dsp:sp>
    <dsp:sp modelId="{1827F8B7-AB0A-4534-BFAC-7FF20DDAFA5D}">
      <dsp:nvSpPr>
        <dsp:cNvPr id="0" name=""/>
        <dsp:cNvSpPr/>
      </dsp:nvSpPr>
      <dsp:spPr>
        <a:xfrm>
          <a:off x="5508110" y="4057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3753B4-8297-445F-AF8A-2C7C201282DA}">
      <dsp:nvSpPr>
        <dsp:cNvPr id="0" name=""/>
        <dsp:cNvSpPr/>
      </dsp:nvSpPr>
      <dsp:spPr>
        <a:xfrm>
          <a:off x="6008730" y="8813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 A quick explanation on tampons</a:t>
          </a:r>
        </a:p>
      </dsp:txBody>
      <dsp:txXfrm>
        <a:off x="6092527" y="965137"/>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6/10/2020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67621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6/10/2020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11614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6/10/2020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1042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6/10/2020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58215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6/10/2020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85211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6/10/2020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90541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6/10/2020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80834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6/10/2020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0437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6/10/2020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46415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6/10/2020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21616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6/10/2020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3729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6/10/2020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0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6/10/2020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59050361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0" r:id="rId6"/>
    <p:sldLayoutId id="2147483675" r:id="rId7"/>
    <p:sldLayoutId id="2147483676" r:id="rId8"/>
    <p:sldLayoutId id="2147483677" r:id="rId9"/>
    <p:sldLayoutId id="2147483678" r:id="rId10"/>
    <p:sldLayoutId id="2147483679" r:id="rId11"/>
    <p:sldLayoutId id="2147483681"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flipgrid.com/s/a8b47dfb950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kboughton@lssd.ca" TargetMode="External"/><Relationship Id="rId2" Type="http://schemas.openxmlformats.org/officeDocument/2006/relationships/hyperlink" Target="https://flipgrid.com/20b57fa4"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www.amazon.ca/dp/1609581830/ref=cm_sw_em_r_mt_dp_U_2pO1Eb3H5F4M2" TargetMode="External"/><Relationship Id="rId2" Type="http://schemas.openxmlformats.org/officeDocument/2006/relationships/hyperlink" Target="https://www.amazon.ca/Care-Keeping-You-Revised-Younger/dp/1609580834"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www.mcnallyrobinson.com/searchresults?txtSearchSearchType=keyword&amp;txtSearchFulltextCriteria=the+care+and+keeping+of+you&amp;txtSearchMode=sitewid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kboughton@lssd.ca"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www.msbcounsellor.weebly.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hygiene-bathroom-wc-toilet-736051/"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RX4NJrJxwss?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teacherdeliacarmen.blogspot.com/2014/10/"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quizlet.com/_8g367g?x=1jqt&amp;i=u04s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187B58-3857-4454-9C70-EFB475976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24FEC0E-CB9E-4255-A60C-FA316DD65DFF}"/>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1" name="Freeform: Shape 10">
            <a:extLst>
              <a:ext uri="{FF2B5EF4-FFF2-40B4-BE49-F238E27FC236}">
                <a16:creationId xmlns:a16="http://schemas.microsoft.com/office/drawing/2014/main" id="{4C5418A4-3935-49EA-B51C-5DDCBFAA3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8056" y="2813365"/>
            <a:ext cx="7450687" cy="3406460"/>
          </a:xfrm>
          <a:custGeom>
            <a:avLst/>
            <a:gdLst>
              <a:gd name="connsiteX0" fmla="*/ 6457914 w 7450687"/>
              <a:gd name="connsiteY0" fmla="*/ 0 h 3406460"/>
              <a:gd name="connsiteX1" fmla="*/ 6844288 w 7450687"/>
              <a:gd name="connsiteY1" fmla="*/ 233492 h 3406460"/>
              <a:gd name="connsiteX2" fmla="*/ 7386323 w 7450687"/>
              <a:gd name="connsiteY2" fmla="*/ 717155 h 3406460"/>
              <a:gd name="connsiteX3" fmla="*/ 7430798 w 7450687"/>
              <a:gd name="connsiteY3" fmla="*/ 1809564 h 3406460"/>
              <a:gd name="connsiteX4" fmla="*/ 7013848 w 7450687"/>
              <a:gd name="connsiteY4" fmla="*/ 3104890 h 3406460"/>
              <a:gd name="connsiteX5" fmla="*/ 6569101 w 7450687"/>
              <a:gd name="connsiteY5" fmla="*/ 3402314 h 3406460"/>
              <a:gd name="connsiteX6" fmla="*/ 3683807 w 7450687"/>
              <a:gd name="connsiteY6" fmla="*/ 3341162 h 3406460"/>
              <a:gd name="connsiteX7" fmla="*/ 1704683 w 7450687"/>
              <a:gd name="connsiteY7" fmla="*/ 2860279 h 3406460"/>
              <a:gd name="connsiteX8" fmla="*/ 2010446 w 7450687"/>
              <a:gd name="connsiteY8" fmla="*/ 2801907 h 3406460"/>
              <a:gd name="connsiteX9" fmla="*/ 1273834 w 7450687"/>
              <a:gd name="connsiteY9" fmla="*/ 2674041 h 3406460"/>
              <a:gd name="connsiteX10" fmla="*/ 1315530 w 7450687"/>
              <a:gd name="connsiteY10" fmla="*/ 2657363 h 3406460"/>
              <a:gd name="connsiteX11" fmla="*/ 1234919 w 7450687"/>
              <a:gd name="connsiteY11" fmla="*/ 2590651 h 3406460"/>
              <a:gd name="connsiteX12" fmla="*/ 904138 w 7450687"/>
              <a:gd name="connsiteY12" fmla="*/ 2485024 h 3406460"/>
              <a:gd name="connsiteX13" fmla="*/ 1315530 w 7450687"/>
              <a:gd name="connsiteY13" fmla="*/ 2307126 h 3406460"/>
              <a:gd name="connsiteX14" fmla="*/ 851326 w 7450687"/>
              <a:gd name="connsiteY14" fmla="*/ 2065294 h 3406460"/>
              <a:gd name="connsiteX15" fmla="*/ 615053 w 7450687"/>
              <a:gd name="connsiteY15" fmla="*/ 2006921 h 3406460"/>
              <a:gd name="connsiteX16" fmla="*/ 1393361 w 7450687"/>
              <a:gd name="connsiteY16" fmla="*/ 1703937 h 3406460"/>
              <a:gd name="connsiteX17" fmla="*/ 131391 w 7450687"/>
              <a:gd name="connsiteY17" fmla="*/ 1553835 h 3406460"/>
              <a:gd name="connsiteX18" fmla="*/ 234239 w 7450687"/>
              <a:gd name="connsiteY18" fmla="*/ 1492682 h 3406460"/>
              <a:gd name="connsiteX19" fmla="*/ 1018105 w 7450687"/>
              <a:gd name="connsiteY19" fmla="*/ 1509360 h 3406460"/>
              <a:gd name="connsiteX20" fmla="*/ 1148750 w 7450687"/>
              <a:gd name="connsiteY20" fmla="*/ 1462106 h 3406460"/>
              <a:gd name="connsiteX21" fmla="*/ 1018105 w 7450687"/>
              <a:gd name="connsiteY21" fmla="*/ 1387055 h 3406460"/>
              <a:gd name="connsiteX22" fmla="*/ 509426 w 7450687"/>
              <a:gd name="connsiteY22" fmla="*/ 1331461 h 3406460"/>
              <a:gd name="connsiteX23" fmla="*/ 376002 w 7450687"/>
              <a:gd name="connsiteY23" fmla="*/ 1206376 h 3406460"/>
              <a:gd name="connsiteX24" fmla="*/ 150849 w 7450687"/>
              <a:gd name="connsiteY24" fmla="*/ 1061833 h 3406460"/>
              <a:gd name="connsiteX25" fmla="*/ 306510 w 7450687"/>
              <a:gd name="connsiteY25" fmla="*/ 942308 h 3406460"/>
              <a:gd name="connsiteX26" fmla="*/ 53560 w 7450687"/>
              <a:gd name="connsiteY26" fmla="*/ 764409 h 3406460"/>
              <a:gd name="connsiteX27" fmla="*/ 125832 w 7450687"/>
              <a:gd name="connsiteY27" fmla="*/ 530917 h 3406460"/>
              <a:gd name="connsiteX28" fmla="*/ 551121 w 7450687"/>
              <a:gd name="connsiteY28" fmla="*/ 475324 h 3406460"/>
              <a:gd name="connsiteX29" fmla="*/ 1120952 w 7450687"/>
              <a:gd name="connsiteY29" fmla="*/ 394713 h 3406460"/>
              <a:gd name="connsiteX30" fmla="*/ 1693564 w 7450687"/>
              <a:gd name="connsiteY30" fmla="*/ 325221 h 3406460"/>
              <a:gd name="connsiteX31" fmla="*/ 2266175 w 7450687"/>
              <a:gd name="connsiteY31" fmla="*/ 325221 h 3406460"/>
              <a:gd name="connsiteX32" fmla="*/ 2430177 w 7450687"/>
              <a:gd name="connsiteY32" fmla="*/ 330781 h 3406460"/>
              <a:gd name="connsiteX33" fmla="*/ 2432956 w 7450687"/>
              <a:gd name="connsiteY33" fmla="*/ 330781 h 3406460"/>
              <a:gd name="connsiteX34" fmla="*/ 3144551 w 7450687"/>
              <a:gd name="connsiteY34" fmla="*/ 355798 h 3406460"/>
              <a:gd name="connsiteX35" fmla="*/ 3408619 w 7450687"/>
              <a:gd name="connsiteY35" fmla="*/ 358577 h 3406460"/>
              <a:gd name="connsiteX36" fmla="*/ 3981231 w 7450687"/>
              <a:gd name="connsiteY36" fmla="*/ 361357 h 3406460"/>
              <a:gd name="connsiteX37" fmla="*/ 4551063 w 7450687"/>
              <a:gd name="connsiteY37" fmla="*/ 350238 h 3406460"/>
              <a:gd name="connsiteX38" fmla="*/ 5129233 w 7450687"/>
              <a:gd name="connsiteY38" fmla="*/ 316882 h 3406460"/>
              <a:gd name="connsiteX39" fmla="*/ 5699065 w 7450687"/>
              <a:gd name="connsiteY39" fmla="*/ 272407 h 3406460"/>
              <a:gd name="connsiteX40" fmla="*/ 6063202 w 7450687"/>
              <a:gd name="connsiteY40" fmla="*/ 172339 h 3406460"/>
              <a:gd name="connsiteX41" fmla="*/ 6457914 w 7450687"/>
              <a:gd name="connsiteY41" fmla="*/ 0 h 340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450687" h="3406460">
                <a:moveTo>
                  <a:pt x="6457914" y="0"/>
                </a:moveTo>
                <a:cubicBezTo>
                  <a:pt x="6560763" y="125085"/>
                  <a:pt x="6713644" y="161221"/>
                  <a:pt x="6844288" y="233492"/>
                </a:cubicBezTo>
                <a:cubicBezTo>
                  <a:pt x="6972153" y="289086"/>
                  <a:pt x="7336289" y="611527"/>
                  <a:pt x="7386323" y="717155"/>
                </a:cubicBezTo>
                <a:cubicBezTo>
                  <a:pt x="7475273" y="900613"/>
                  <a:pt x="7453035" y="1573293"/>
                  <a:pt x="7430798" y="1809564"/>
                </a:cubicBezTo>
                <a:cubicBezTo>
                  <a:pt x="7347408" y="2398855"/>
                  <a:pt x="7041645" y="3077093"/>
                  <a:pt x="7013848" y="3104890"/>
                </a:cubicBezTo>
                <a:cubicBezTo>
                  <a:pt x="6924899" y="3085432"/>
                  <a:pt x="6721983" y="3391196"/>
                  <a:pt x="6569101" y="3402314"/>
                </a:cubicBezTo>
                <a:cubicBezTo>
                  <a:pt x="6407881" y="3413434"/>
                  <a:pt x="4039604" y="3405095"/>
                  <a:pt x="3683807" y="3341162"/>
                </a:cubicBezTo>
                <a:cubicBezTo>
                  <a:pt x="1749158" y="2988144"/>
                  <a:pt x="1704683" y="2860279"/>
                  <a:pt x="1704683" y="2860279"/>
                </a:cubicBezTo>
                <a:cubicBezTo>
                  <a:pt x="1704683" y="2860279"/>
                  <a:pt x="1910378" y="2835262"/>
                  <a:pt x="2010446" y="2801907"/>
                </a:cubicBezTo>
                <a:cubicBezTo>
                  <a:pt x="1865904" y="2799126"/>
                  <a:pt x="1296072" y="2693500"/>
                  <a:pt x="1273834" y="2674041"/>
                </a:cubicBezTo>
                <a:cubicBezTo>
                  <a:pt x="1284954" y="2668482"/>
                  <a:pt x="1301632" y="2662923"/>
                  <a:pt x="1315530" y="2657363"/>
                </a:cubicBezTo>
                <a:cubicBezTo>
                  <a:pt x="1284954" y="2640686"/>
                  <a:pt x="1259936" y="2621228"/>
                  <a:pt x="1234919" y="2590651"/>
                </a:cubicBezTo>
                <a:cubicBezTo>
                  <a:pt x="1154309" y="2487804"/>
                  <a:pt x="1018105" y="2523940"/>
                  <a:pt x="904138" y="2485024"/>
                </a:cubicBezTo>
                <a:cubicBezTo>
                  <a:pt x="976410" y="2268210"/>
                  <a:pt x="1168208" y="2348820"/>
                  <a:pt x="1315530" y="2307126"/>
                </a:cubicBezTo>
                <a:cubicBezTo>
                  <a:pt x="929156" y="2179260"/>
                  <a:pt x="1004207" y="2112548"/>
                  <a:pt x="851326" y="2065294"/>
                </a:cubicBezTo>
                <a:cubicBezTo>
                  <a:pt x="659528" y="2006921"/>
                  <a:pt x="615053" y="2006921"/>
                  <a:pt x="615053" y="2006921"/>
                </a:cubicBezTo>
                <a:cubicBezTo>
                  <a:pt x="840206" y="1829023"/>
                  <a:pt x="1109834" y="2020820"/>
                  <a:pt x="1393361" y="1703937"/>
                </a:cubicBezTo>
                <a:cubicBezTo>
                  <a:pt x="1120952" y="1659463"/>
                  <a:pt x="306510" y="1637225"/>
                  <a:pt x="131391" y="1553835"/>
                </a:cubicBezTo>
                <a:cubicBezTo>
                  <a:pt x="198103" y="1584411"/>
                  <a:pt x="203663" y="1492682"/>
                  <a:pt x="234239" y="1492682"/>
                </a:cubicBezTo>
                <a:cubicBezTo>
                  <a:pt x="492748" y="1489903"/>
                  <a:pt x="756816" y="1542717"/>
                  <a:pt x="1018105" y="1509360"/>
                </a:cubicBezTo>
                <a:cubicBezTo>
                  <a:pt x="1065359" y="1506581"/>
                  <a:pt x="1140411" y="1531597"/>
                  <a:pt x="1148750" y="1462106"/>
                </a:cubicBezTo>
                <a:cubicBezTo>
                  <a:pt x="1157088" y="1375936"/>
                  <a:pt x="1059800" y="1395394"/>
                  <a:pt x="1018105" y="1387055"/>
                </a:cubicBezTo>
                <a:cubicBezTo>
                  <a:pt x="848545" y="1359258"/>
                  <a:pt x="681766" y="1348140"/>
                  <a:pt x="509426" y="1331461"/>
                </a:cubicBezTo>
                <a:cubicBezTo>
                  <a:pt x="437155" y="1323122"/>
                  <a:pt x="348206" y="1339800"/>
                  <a:pt x="376002" y="1206376"/>
                </a:cubicBezTo>
                <a:cubicBezTo>
                  <a:pt x="353764" y="1078512"/>
                  <a:pt x="220341" y="1122986"/>
                  <a:pt x="150849" y="1061833"/>
                </a:cubicBezTo>
                <a:cubicBezTo>
                  <a:pt x="184205" y="989562"/>
                  <a:pt x="278714" y="1039597"/>
                  <a:pt x="306510" y="942308"/>
                </a:cubicBezTo>
                <a:cubicBezTo>
                  <a:pt x="173086" y="972884"/>
                  <a:pt x="186985" y="761630"/>
                  <a:pt x="53560" y="764409"/>
                </a:cubicBezTo>
                <a:cubicBezTo>
                  <a:pt x="-57626" y="639324"/>
                  <a:pt x="22984" y="578171"/>
                  <a:pt x="125832" y="530917"/>
                </a:cubicBezTo>
                <a:cubicBezTo>
                  <a:pt x="259256" y="472544"/>
                  <a:pt x="406578" y="486442"/>
                  <a:pt x="551121" y="475324"/>
                </a:cubicBezTo>
                <a:cubicBezTo>
                  <a:pt x="742919" y="450306"/>
                  <a:pt x="926376" y="391934"/>
                  <a:pt x="1120952" y="394713"/>
                </a:cubicBezTo>
                <a:cubicBezTo>
                  <a:pt x="1304411" y="336340"/>
                  <a:pt x="1507326" y="400272"/>
                  <a:pt x="1693564" y="325221"/>
                </a:cubicBezTo>
                <a:cubicBezTo>
                  <a:pt x="1882582" y="325221"/>
                  <a:pt x="2074379" y="325221"/>
                  <a:pt x="2266175" y="325221"/>
                </a:cubicBezTo>
                <a:cubicBezTo>
                  <a:pt x="2321770" y="328001"/>
                  <a:pt x="2374582" y="328001"/>
                  <a:pt x="2430177" y="330781"/>
                </a:cubicBezTo>
                <a:cubicBezTo>
                  <a:pt x="2430177" y="330781"/>
                  <a:pt x="2432956" y="330781"/>
                  <a:pt x="2432956" y="330781"/>
                </a:cubicBezTo>
                <a:cubicBezTo>
                  <a:pt x="2672008" y="339120"/>
                  <a:pt x="2908279" y="344679"/>
                  <a:pt x="3144551" y="355798"/>
                </a:cubicBezTo>
                <a:cubicBezTo>
                  <a:pt x="3233500" y="355798"/>
                  <a:pt x="3319670" y="358577"/>
                  <a:pt x="3408619" y="358577"/>
                </a:cubicBezTo>
                <a:cubicBezTo>
                  <a:pt x="3597637" y="372475"/>
                  <a:pt x="3789434" y="380814"/>
                  <a:pt x="3981231" y="361357"/>
                </a:cubicBezTo>
                <a:cubicBezTo>
                  <a:pt x="4173028" y="378035"/>
                  <a:pt x="4359266" y="366917"/>
                  <a:pt x="4551063" y="350238"/>
                </a:cubicBezTo>
                <a:cubicBezTo>
                  <a:pt x="4745639" y="369696"/>
                  <a:pt x="4937437" y="341899"/>
                  <a:pt x="5129233" y="316882"/>
                </a:cubicBezTo>
                <a:cubicBezTo>
                  <a:pt x="5321031" y="328001"/>
                  <a:pt x="5512828" y="328001"/>
                  <a:pt x="5699065" y="272407"/>
                </a:cubicBezTo>
                <a:cubicBezTo>
                  <a:pt x="5840829" y="333560"/>
                  <a:pt x="5910321" y="133424"/>
                  <a:pt x="6063202" y="172339"/>
                </a:cubicBezTo>
                <a:cubicBezTo>
                  <a:pt x="6216084" y="214035"/>
                  <a:pt x="6324491" y="55593"/>
                  <a:pt x="6457914" y="0"/>
                </a:cubicBezTo>
                <a:close/>
              </a:path>
            </a:pathLst>
          </a:cu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73E9DC2-774D-4550-908A-840380AC9C7A}"/>
              </a:ext>
            </a:extLst>
          </p:cNvPr>
          <p:cNvSpPr>
            <a:spLocks noGrp="1"/>
          </p:cNvSpPr>
          <p:nvPr>
            <p:ph type="ctrTitle"/>
          </p:nvPr>
        </p:nvSpPr>
        <p:spPr>
          <a:xfrm>
            <a:off x="6438986" y="3547277"/>
            <a:ext cx="4452181" cy="1341624"/>
          </a:xfrm>
        </p:spPr>
        <p:txBody>
          <a:bodyPr anchor="b">
            <a:normAutofit/>
          </a:bodyPr>
          <a:lstStyle/>
          <a:p>
            <a:r>
              <a:rPr lang="en-US" sz="4000" dirty="0"/>
              <a:t>You…and some new changes</a:t>
            </a:r>
          </a:p>
        </p:txBody>
      </p:sp>
      <p:sp>
        <p:nvSpPr>
          <p:cNvPr id="3" name="Subtitle 2">
            <a:extLst>
              <a:ext uri="{FF2B5EF4-FFF2-40B4-BE49-F238E27FC236}">
                <a16:creationId xmlns:a16="http://schemas.microsoft.com/office/drawing/2014/main" id="{B1DB6B4C-2C93-4328-B938-B53A30E13C66}"/>
              </a:ext>
            </a:extLst>
          </p:cNvPr>
          <p:cNvSpPr>
            <a:spLocks noGrp="1"/>
          </p:cNvSpPr>
          <p:nvPr>
            <p:ph type="subTitle" idx="1"/>
          </p:nvPr>
        </p:nvSpPr>
        <p:spPr>
          <a:xfrm>
            <a:off x="6565110" y="4945656"/>
            <a:ext cx="3957144" cy="646785"/>
          </a:xfrm>
        </p:spPr>
        <p:txBody>
          <a:bodyPr>
            <a:normAutofit/>
          </a:bodyPr>
          <a:lstStyle/>
          <a:p>
            <a:r>
              <a:rPr lang="en-US" sz="2000" dirty="0"/>
              <a:t>A workshop on puberty</a:t>
            </a:r>
          </a:p>
        </p:txBody>
      </p:sp>
    </p:spTree>
    <p:extLst>
      <p:ext uri="{BB962C8B-B14F-4D97-AF65-F5344CB8AC3E}">
        <p14:creationId xmlns:p14="http://schemas.microsoft.com/office/powerpoint/2010/main" val="3225319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A4919-D63B-4530-92EC-EC941A819867}"/>
              </a:ext>
            </a:extLst>
          </p:cNvPr>
          <p:cNvSpPr>
            <a:spLocks noGrp="1"/>
          </p:cNvSpPr>
          <p:nvPr>
            <p:ph type="title"/>
          </p:nvPr>
        </p:nvSpPr>
        <p:spPr/>
        <p:txBody>
          <a:bodyPr/>
          <a:lstStyle/>
          <a:p>
            <a:r>
              <a:rPr lang="en-US" dirty="0"/>
              <a:t>Book Talk- by Grace Fortier</a:t>
            </a:r>
          </a:p>
        </p:txBody>
      </p:sp>
      <p:sp>
        <p:nvSpPr>
          <p:cNvPr id="3" name="Content Placeholder 2">
            <a:extLst>
              <a:ext uri="{FF2B5EF4-FFF2-40B4-BE49-F238E27FC236}">
                <a16:creationId xmlns:a16="http://schemas.microsoft.com/office/drawing/2014/main" id="{787AB3BE-E0D7-4EA3-8B63-FCD697ED7D20}"/>
              </a:ext>
            </a:extLst>
          </p:cNvPr>
          <p:cNvSpPr>
            <a:spLocks noGrp="1"/>
          </p:cNvSpPr>
          <p:nvPr>
            <p:ph idx="1"/>
          </p:nvPr>
        </p:nvSpPr>
        <p:spPr/>
        <p:txBody>
          <a:bodyPr/>
          <a:lstStyle/>
          <a:p>
            <a:r>
              <a:rPr lang="en-US" dirty="0">
                <a:hlinkClick r:id="rId2"/>
              </a:rPr>
              <a:t>https://flipgrid.com/s/a8b47dfb9507</a:t>
            </a:r>
            <a:endParaRPr lang="en-US" dirty="0"/>
          </a:p>
          <a:p>
            <a:pPr marL="0" indent="0">
              <a:buNone/>
            </a:pPr>
            <a:endParaRPr lang="en-US" dirty="0"/>
          </a:p>
        </p:txBody>
      </p:sp>
      <p:pic>
        <p:nvPicPr>
          <p:cNvPr id="5" name="Picture 4" descr="A screen shot of a computer monitor&#10;&#10;Description automatically generated">
            <a:extLst>
              <a:ext uri="{FF2B5EF4-FFF2-40B4-BE49-F238E27FC236}">
                <a16:creationId xmlns:a16="http://schemas.microsoft.com/office/drawing/2014/main" id="{7AF9BC2B-637D-49F2-BC9A-CC677AB156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275" y="2746869"/>
            <a:ext cx="4848902" cy="4877481"/>
          </a:xfrm>
          <a:prstGeom prst="rect">
            <a:avLst/>
          </a:prstGeom>
        </p:spPr>
      </p:pic>
    </p:spTree>
    <p:extLst>
      <p:ext uri="{BB962C8B-B14F-4D97-AF65-F5344CB8AC3E}">
        <p14:creationId xmlns:p14="http://schemas.microsoft.com/office/powerpoint/2010/main" val="2364017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1">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426DD80-D9A3-4702-9DDF-3B174A6877A5}"/>
              </a:ext>
            </a:extLst>
          </p:cNvPr>
          <p:cNvSpPr>
            <a:spLocks noGrp="1"/>
          </p:cNvSpPr>
          <p:nvPr>
            <p:ph type="title"/>
          </p:nvPr>
        </p:nvSpPr>
        <p:spPr>
          <a:xfrm>
            <a:off x="838201" y="643467"/>
            <a:ext cx="3888526" cy="1800526"/>
          </a:xfrm>
        </p:spPr>
        <p:txBody>
          <a:bodyPr>
            <a:normAutofit/>
          </a:bodyPr>
          <a:lstStyle/>
          <a:p>
            <a:r>
              <a:rPr lang="en-US" dirty="0"/>
              <a:t>My Ah- Ha Moment-Try a Flip Grid</a:t>
            </a:r>
          </a:p>
        </p:txBody>
      </p:sp>
      <p:sp>
        <p:nvSpPr>
          <p:cNvPr id="3" name="Content Placeholder 2">
            <a:extLst>
              <a:ext uri="{FF2B5EF4-FFF2-40B4-BE49-F238E27FC236}">
                <a16:creationId xmlns:a16="http://schemas.microsoft.com/office/drawing/2014/main" id="{278865C4-7AAD-412E-A3D8-BD0FE3EF248C}"/>
              </a:ext>
            </a:extLst>
          </p:cNvPr>
          <p:cNvSpPr>
            <a:spLocks noGrp="1"/>
          </p:cNvSpPr>
          <p:nvPr>
            <p:ph idx="1"/>
          </p:nvPr>
        </p:nvSpPr>
        <p:spPr>
          <a:xfrm>
            <a:off x="838201" y="2623381"/>
            <a:ext cx="3888528" cy="3553581"/>
          </a:xfrm>
        </p:spPr>
        <p:txBody>
          <a:bodyPr>
            <a:normAutofit/>
          </a:bodyPr>
          <a:lstStyle/>
          <a:p>
            <a:pPr marL="0" indent="0">
              <a:lnSpc>
                <a:spcPct val="90000"/>
              </a:lnSpc>
              <a:buNone/>
            </a:pPr>
            <a:r>
              <a:rPr lang="en-US" sz="1600">
                <a:hlinkClick r:id="rId2"/>
              </a:rPr>
              <a:t>https://flipgrid.com/20b57fa4</a:t>
            </a:r>
            <a:endParaRPr lang="en-US" sz="1600"/>
          </a:p>
          <a:p>
            <a:pPr marL="0" indent="0">
              <a:lnSpc>
                <a:spcPct val="90000"/>
              </a:lnSpc>
              <a:buNone/>
            </a:pPr>
            <a:r>
              <a:rPr lang="en-US" sz="1600"/>
              <a:t>Melissa will show you how to make one answering  the 3 questions in the Flip Grid</a:t>
            </a:r>
          </a:p>
          <a:p>
            <a:pPr marL="0" indent="0">
              <a:lnSpc>
                <a:spcPct val="90000"/>
              </a:lnSpc>
              <a:buNone/>
            </a:pPr>
            <a:endParaRPr lang="en-US" sz="1600"/>
          </a:p>
          <a:p>
            <a:pPr marL="0" indent="0">
              <a:lnSpc>
                <a:spcPct val="90000"/>
              </a:lnSpc>
              <a:buNone/>
            </a:pPr>
            <a:r>
              <a:rPr lang="en-US" sz="1600"/>
              <a:t>Just FYI-  It will automatically get sent to our private grade 5 girl’s channel. If you don’t want to do a flip grid you can send your responses or questions directly to my work email:</a:t>
            </a:r>
          </a:p>
          <a:p>
            <a:pPr marL="0" indent="0">
              <a:lnSpc>
                <a:spcPct val="90000"/>
              </a:lnSpc>
              <a:buNone/>
            </a:pPr>
            <a:endParaRPr lang="en-US" sz="1600"/>
          </a:p>
          <a:p>
            <a:pPr marL="0" indent="0">
              <a:lnSpc>
                <a:spcPct val="90000"/>
              </a:lnSpc>
              <a:buNone/>
            </a:pPr>
            <a:r>
              <a:rPr lang="en-US" sz="1600">
                <a:hlinkClick r:id="rId3"/>
              </a:rPr>
              <a:t>kboughton@lssd.ca</a:t>
            </a:r>
            <a:endParaRPr lang="en-US" sz="1600"/>
          </a:p>
          <a:p>
            <a:pPr marL="0" indent="0">
              <a:lnSpc>
                <a:spcPct val="90000"/>
              </a:lnSpc>
              <a:buNone/>
            </a:pPr>
            <a:endParaRPr lang="en-US" sz="1600"/>
          </a:p>
        </p:txBody>
      </p:sp>
      <p:pic>
        <p:nvPicPr>
          <p:cNvPr id="5" name="Picture 4" descr="A screen shot of a girl&#10;&#10;Description automatically generated">
            <a:extLst>
              <a:ext uri="{FF2B5EF4-FFF2-40B4-BE49-F238E27FC236}">
                <a16:creationId xmlns:a16="http://schemas.microsoft.com/office/drawing/2014/main" id="{80B1A78B-7495-4DA4-8673-06F26E1211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0986" y="1401727"/>
            <a:ext cx="4747547" cy="4082889"/>
          </a:xfrm>
          <a:prstGeom prst="rect">
            <a:avLst/>
          </a:prstGeom>
        </p:spPr>
      </p:pic>
    </p:spTree>
    <p:extLst>
      <p:ext uri="{BB962C8B-B14F-4D97-AF65-F5344CB8AC3E}">
        <p14:creationId xmlns:p14="http://schemas.microsoft.com/office/powerpoint/2010/main" val="2608724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20EED73-1494-4E89-869B-E501A02B2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9">
            <a:extLst>
              <a:ext uri="{FF2B5EF4-FFF2-40B4-BE49-F238E27FC236}">
                <a16:creationId xmlns:a16="http://schemas.microsoft.com/office/drawing/2014/main" id="{E9D7A3A2-205A-4FD7-89D2-24FA8A54E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934" y="0"/>
            <a:ext cx="11377066" cy="4001047"/>
          </a:xfrm>
          <a:custGeom>
            <a:avLst/>
            <a:gdLst>
              <a:gd name="connsiteX0" fmla="*/ 914840 w 11377066"/>
              <a:gd name="connsiteY0" fmla="*/ 0 h 3343806"/>
              <a:gd name="connsiteX1" fmla="*/ 11365513 w 11377066"/>
              <a:gd name="connsiteY1" fmla="*/ 0 h 3343806"/>
              <a:gd name="connsiteX2" fmla="*/ 11365513 w 11377066"/>
              <a:gd name="connsiteY2" fmla="*/ 846735 h 3343806"/>
              <a:gd name="connsiteX3" fmla="*/ 11050704 w 11377066"/>
              <a:gd name="connsiteY3" fmla="*/ 1046017 h 3343806"/>
              <a:gd name="connsiteX4" fmla="*/ 11195112 w 11377066"/>
              <a:gd name="connsiteY4" fmla="*/ 1103780 h 3343806"/>
              <a:gd name="connsiteX5" fmla="*/ 10553944 w 11377066"/>
              <a:gd name="connsiteY5" fmla="*/ 1441695 h 3343806"/>
              <a:gd name="connsiteX6" fmla="*/ 11148902 w 11377066"/>
              <a:gd name="connsiteY6" fmla="*/ 1383932 h 3343806"/>
              <a:gd name="connsiteX7" fmla="*/ 11117132 w 11377066"/>
              <a:gd name="connsiteY7" fmla="*/ 1430142 h 3343806"/>
              <a:gd name="connsiteX8" fmla="*/ 11085363 w 11377066"/>
              <a:gd name="connsiteY8" fmla="*/ 1476352 h 3343806"/>
              <a:gd name="connsiteX9" fmla="*/ 11365513 w 11377066"/>
              <a:gd name="connsiteY9" fmla="*/ 1447471 h 3343806"/>
              <a:gd name="connsiteX10" fmla="*/ 11365513 w 11377066"/>
              <a:gd name="connsiteY10" fmla="*/ 1496569 h 3343806"/>
              <a:gd name="connsiteX11" fmla="*/ 11278869 w 11377066"/>
              <a:gd name="connsiteY11" fmla="*/ 1554332 h 3343806"/>
              <a:gd name="connsiteX12" fmla="*/ 11365513 w 11377066"/>
              <a:gd name="connsiteY12" fmla="*/ 1539891 h 3343806"/>
              <a:gd name="connsiteX13" fmla="*/ 11377066 w 11377066"/>
              <a:gd name="connsiteY13" fmla="*/ 1539891 h 3343806"/>
              <a:gd name="connsiteX14" fmla="*/ 11377066 w 11377066"/>
              <a:gd name="connsiteY14" fmla="*/ 1765167 h 3343806"/>
              <a:gd name="connsiteX15" fmla="*/ 4624577 w 11377066"/>
              <a:gd name="connsiteY15" fmla="*/ 3342096 h 3343806"/>
              <a:gd name="connsiteX16" fmla="*/ 4000738 w 11377066"/>
              <a:gd name="connsiteY16" fmla="*/ 3313214 h 3343806"/>
              <a:gd name="connsiteX17" fmla="*/ 3853443 w 11377066"/>
              <a:gd name="connsiteY17" fmla="*/ 3217905 h 3343806"/>
              <a:gd name="connsiteX18" fmla="*/ 4003625 w 11377066"/>
              <a:gd name="connsiteY18" fmla="*/ 3171695 h 3343806"/>
              <a:gd name="connsiteX19" fmla="*/ 4465729 w 11377066"/>
              <a:gd name="connsiteY19" fmla="*/ 3024399 h 3343806"/>
              <a:gd name="connsiteX20" fmla="*/ 4015179 w 11377066"/>
              <a:gd name="connsiteY20" fmla="*/ 3047505 h 3343806"/>
              <a:gd name="connsiteX21" fmla="*/ 4656346 w 11377066"/>
              <a:gd name="connsiteY21" fmla="*/ 2926202 h 3343806"/>
              <a:gd name="connsiteX22" fmla="*/ 4841188 w 11377066"/>
              <a:gd name="connsiteY22" fmla="*/ 2862663 h 3343806"/>
              <a:gd name="connsiteX23" fmla="*/ 4659236 w 11377066"/>
              <a:gd name="connsiteY23" fmla="*/ 2836670 h 3343806"/>
              <a:gd name="connsiteX24" fmla="*/ 3778351 w 11377066"/>
              <a:gd name="connsiteY24" fmla="*/ 2914650 h 3343806"/>
              <a:gd name="connsiteX25" fmla="*/ 3694595 w 11377066"/>
              <a:gd name="connsiteY25" fmla="*/ 2923314 h 3343806"/>
              <a:gd name="connsiteX26" fmla="*/ 3119852 w 11377066"/>
              <a:gd name="connsiteY26" fmla="*/ 2862663 h 3343806"/>
              <a:gd name="connsiteX27" fmla="*/ 3440437 w 11377066"/>
              <a:gd name="connsiteY27" fmla="*/ 2799124 h 3343806"/>
              <a:gd name="connsiteX28" fmla="*/ 3070753 w 11377066"/>
              <a:gd name="connsiteY28" fmla="*/ 2761578 h 3343806"/>
              <a:gd name="connsiteX29" fmla="*/ 2623091 w 11377066"/>
              <a:gd name="connsiteY29" fmla="*/ 2726920 h 3343806"/>
              <a:gd name="connsiteX30" fmla="*/ 2160987 w 11377066"/>
              <a:gd name="connsiteY30" fmla="*/ 2611394 h 3343806"/>
              <a:gd name="connsiteX31" fmla="*/ 1837515 w 11377066"/>
              <a:gd name="connsiteY31" fmla="*/ 2573848 h 3343806"/>
              <a:gd name="connsiteX32" fmla="*/ 1869284 w 11377066"/>
              <a:gd name="connsiteY32" fmla="*/ 2472763 h 3343806"/>
              <a:gd name="connsiteX33" fmla="*/ 1808633 w 11377066"/>
              <a:gd name="connsiteY33" fmla="*/ 2386119 h 3343806"/>
              <a:gd name="connsiteX34" fmla="*/ 2354493 w 11377066"/>
              <a:gd name="connsiteY34" fmla="*/ 2342797 h 3343806"/>
              <a:gd name="connsiteX35" fmla="*/ 2146546 w 11377066"/>
              <a:gd name="connsiteY35" fmla="*/ 2328356 h 3343806"/>
              <a:gd name="connsiteX36" fmla="*/ 2054126 w 11377066"/>
              <a:gd name="connsiteY36" fmla="*/ 2285034 h 3343806"/>
              <a:gd name="connsiteX37" fmla="*/ 2132106 w 11377066"/>
              <a:gd name="connsiteY37" fmla="*/ 2238823 h 3343806"/>
              <a:gd name="connsiteX38" fmla="*/ 2478684 w 11377066"/>
              <a:gd name="connsiteY38" fmla="*/ 2085751 h 3343806"/>
              <a:gd name="connsiteX39" fmla="*/ 1511154 w 11377066"/>
              <a:gd name="connsiteY39" fmla="*/ 2094416 h 3343806"/>
              <a:gd name="connsiteX40" fmla="*/ 1638232 w 11377066"/>
              <a:gd name="connsiteY40" fmla="*/ 2042429 h 3343806"/>
              <a:gd name="connsiteX41" fmla="*/ 2972556 w 11377066"/>
              <a:gd name="connsiteY41" fmla="*/ 1718957 h 3343806"/>
              <a:gd name="connsiteX42" fmla="*/ 3238266 w 11377066"/>
              <a:gd name="connsiteY42" fmla="*/ 1678523 h 3343806"/>
              <a:gd name="connsiteX43" fmla="*/ 2522005 w 11377066"/>
              <a:gd name="connsiteY43" fmla="*/ 1664082 h 3343806"/>
              <a:gd name="connsiteX44" fmla="*/ 1421621 w 11377066"/>
              <a:gd name="connsiteY44" fmla="*/ 1522563 h 3343806"/>
              <a:gd name="connsiteX45" fmla="*/ 1525595 w 11377066"/>
              <a:gd name="connsiteY45" fmla="*/ 1392596 h 3343806"/>
              <a:gd name="connsiteX46" fmla="*/ 982623 w 11377066"/>
              <a:gd name="connsiteY46" fmla="*/ 1415701 h 3343806"/>
              <a:gd name="connsiteX47" fmla="*/ 1231003 w 11377066"/>
              <a:gd name="connsiteY47" fmla="*/ 1314616 h 3343806"/>
              <a:gd name="connsiteX48" fmla="*/ 1025945 w 11377066"/>
              <a:gd name="connsiteY48" fmla="*/ 1297287 h 3343806"/>
              <a:gd name="connsiteX49" fmla="*/ 841104 w 11377066"/>
              <a:gd name="connsiteY49" fmla="*/ 1225083 h 3343806"/>
              <a:gd name="connsiteX50" fmla="*/ 1612239 w 11377066"/>
              <a:gd name="connsiteY50" fmla="*/ 1112445 h 3343806"/>
              <a:gd name="connsiteX51" fmla="*/ 1814409 w 11377066"/>
              <a:gd name="connsiteY51" fmla="*/ 1008471 h 3343806"/>
              <a:gd name="connsiteX52" fmla="*/ 1932824 w 11377066"/>
              <a:gd name="connsiteY52" fmla="*/ 979590 h 3343806"/>
              <a:gd name="connsiteX53" fmla="*/ 2083007 w 11377066"/>
              <a:gd name="connsiteY53" fmla="*/ 936268 h 3343806"/>
              <a:gd name="connsiteX54" fmla="*/ 1947265 w 11377066"/>
              <a:gd name="connsiteY54" fmla="*/ 924715 h 3343806"/>
              <a:gd name="connsiteX55" fmla="*/ 1271438 w 11377066"/>
              <a:gd name="connsiteY55" fmla="*/ 895834 h 3343806"/>
              <a:gd name="connsiteX56" fmla="*/ 659150 w 11377066"/>
              <a:gd name="connsiteY56" fmla="*/ 907386 h 3343806"/>
              <a:gd name="connsiteX57" fmla="*/ 780453 w 11377066"/>
              <a:gd name="connsiteY57" fmla="*/ 846735 h 3343806"/>
              <a:gd name="connsiteX58" fmla="*/ 841104 w 11377066"/>
              <a:gd name="connsiteY58" fmla="*/ 788972 h 3343806"/>
              <a:gd name="connsiteX59" fmla="*/ 448316 w 11377066"/>
              <a:gd name="connsiteY59" fmla="*/ 659006 h 3343806"/>
              <a:gd name="connsiteX60" fmla="*/ 910419 w 11377066"/>
              <a:gd name="connsiteY60" fmla="*/ 569473 h 3343806"/>
              <a:gd name="connsiteX61" fmla="*/ 604275 w 11377066"/>
              <a:gd name="connsiteY61" fmla="*/ 514598 h 3343806"/>
              <a:gd name="connsiteX62" fmla="*/ 15093 w 11377066"/>
              <a:gd name="connsiteY62" fmla="*/ 352862 h 3343806"/>
              <a:gd name="connsiteX63" fmla="*/ 430987 w 11377066"/>
              <a:gd name="connsiteY63" fmla="*/ 136251 h 3343806"/>
              <a:gd name="connsiteX64" fmla="*/ 874092 w 11377066"/>
              <a:gd name="connsiteY64" fmla="*/ 17656 h 334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377066" h="3343806">
                <a:moveTo>
                  <a:pt x="914840" y="0"/>
                </a:moveTo>
                <a:lnTo>
                  <a:pt x="11365513" y="0"/>
                </a:lnTo>
                <a:lnTo>
                  <a:pt x="11365513" y="846735"/>
                </a:lnTo>
                <a:cubicBezTo>
                  <a:pt x="11273092" y="924715"/>
                  <a:pt x="11163343" y="985366"/>
                  <a:pt x="11050704" y="1046017"/>
                </a:cubicBezTo>
                <a:cubicBezTo>
                  <a:pt x="11088251" y="1089339"/>
                  <a:pt x="11169119" y="1037353"/>
                  <a:pt x="11195112" y="1103780"/>
                </a:cubicBezTo>
                <a:cubicBezTo>
                  <a:pt x="10987166" y="1216419"/>
                  <a:pt x="10796548" y="1357938"/>
                  <a:pt x="10553944" y="1441695"/>
                </a:cubicBezTo>
                <a:cubicBezTo>
                  <a:pt x="10753226" y="1381043"/>
                  <a:pt x="10952508" y="1409925"/>
                  <a:pt x="11148902" y="1383932"/>
                </a:cubicBezTo>
                <a:cubicBezTo>
                  <a:pt x="11174895" y="1418589"/>
                  <a:pt x="11131573" y="1418589"/>
                  <a:pt x="11117132" y="1430142"/>
                </a:cubicBezTo>
                <a:cubicBezTo>
                  <a:pt x="11102692" y="1441695"/>
                  <a:pt x="11082474" y="1450359"/>
                  <a:pt x="11085363" y="1476352"/>
                </a:cubicBezTo>
                <a:cubicBezTo>
                  <a:pt x="11174895" y="1487905"/>
                  <a:pt x="11273092" y="1447471"/>
                  <a:pt x="11365513" y="1447471"/>
                </a:cubicBezTo>
                <a:lnTo>
                  <a:pt x="11365513" y="1496569"/>
                </a:lnTo>
                <a:cubicBezTo>
                  <a:pt x="11333743" y="1513898"/>
                  <a:pt x="11293310" y="1519674"/>
                  <a:pt x="11278869" y="1554332"/>
                </a:cubicBezTo>
                <a:cubicBezTo>
                  <a:pt x="11307750" y="1548556"/>
                  <a:pt x="11336632" y="1545668"/>
                  <a:pt x="11365513" y="1539891"/>
                </a:cubicBezTo>
                <a:lnTo>
                  <a:pt x="11377066" y="1539891"/>
                </a:lnTo>
                <a:lnTo>
                  <a:pt x="11377066" y="1765167"/>
                </a:lnTo>
                <a:cubicBezTo>
                  <a:pt x="9482441" y="3362313"/>
                  <a:pt x="4945162" y="3324767"/>
                  <a:pt x="4624577" y="3342096"/>
                </a:cubicBezTo>
                <a:cubicBezTo>
                  <a:pt x="4523492" y="3347872"/>
                  <a:pt x="4098935" y="3339207"/>
                  <a:pt x="4000738" y="3313214"/>
                </a:cubicBezTo>
                <a:cubicBezTo>
                  <a:pt x="3867883" y="3281444"/>
                  <a:pt x="3853443" y="3217905"/>
                  <a:pt x="3853443" y="3217905"/>
                </a:cubicBezTo>
                <a:cubicBezTo>
                  <a:pt x="3853443" y="3217905"/>
                  <a:pt x="3919869" y="3191912"/>
                  <a:pt x="4003625" y="3171695"/>
                </a:cubicBezTo>
                <a:cubicBezTo>
                  <a:pt x="4165361" y="3131261"/>
                  <a:pt x="4298217" y="3056169"/>
                  <a:pt x="4465729" y="3024399"/>
                </a:cubicBezTo>
                <a:cubicBezTo>
                  <a:pt x="4315546" y="3033064"/>
                  <a:pt x="4165361" y="3038840"/>
                  <a:pt x="4015179" y="3047505"/>
                </a:cubicBezTo>
                <a:cubicBezTo>
                  <a:pt x="4223124" y="2969524"/>
                  <a:pt x="4442625" y="2957972"/>
                  <a:pt x="4656346" y="2926202"/>
                </a:cubicBezTo>
                <a:cubicBezTo>
                  <a:pt x="4725662" y="2917538"/>
                  <a:pt x="4841188" y="2943531"/>
                  <a:pt x="4841188" y="2862663"/>
                </a:cubicBezTo>
                <a:cubicBezTo>
                  <a:pt x="4838300" y="2810676"/>
                  <a:pt x="4725662" y="2833782"/>
                  <a:pt x="4659236" y="2836670"/>
                </a:cubicBezTo>
                <a:cubicBezTo>
                  <a:pt x="4364644" y="2845334"/>
                  <a:pt x="4072941" y="2882880"/>
                  <a:pt x="3778351" y="2914650"/>
                </a:cubicBezTo>
                <a:cubicBezTo>
                  <a:pt x="3749468" y="2917538"/>
                  <a:pt x="3714811" y="2931979"/>
                  <a:pt x="3694595" y="2923314"/>
                </a:cubicBezTo>
                <a:cubicBezTo>
                  <a:pt x="3527082" y="2865551"/>
                  <a:pt x="3336463" y="2879992"/>
                  <a:pt x="3119852" y="2862663"/>
                </a:cubicBezTo>
                <a:cubicBezTo>
                  <a:pt x="3238266" y="2796236"/>
                  <a:pt x="3339351" y="2842446"/>
                  <a:pt x="3440437" y="2799124"/>
                </a:cubicBezTo>
                <a:cubicBezTo>
                  <a:pt x="3316246" y="2752913"/>
                  <a:pt x="3189168" y="2773131"/>
                  <a:pt x="3070753" y="2761578"/>
                </a:cubicBezTo>
                <a:cubicBezTo>
                  <a:pt x="2984109" y="2752913"/>
                  <a:pt x="2672189" y="2741361"/>
                  <a:pt x="2623091" y="2726920"/>
                </a:cubicBezTo>
                <a:cubicBezTo>
                  <a:pt x="2472907" y="2683598"/>
                  <a:pt x="2293842" y="2689374"/>
                  <a:pt x="2160987" y="2611394"/>
                </a:cubicBezTo>
                <a:cubicBezTo>
                  <a:pt x="2065678" y="2556519"/>
                  <a:pt x="1938600" y="2602730"/>
                  <a:pt x="1837515" y="2573848"/>
                </a:cubicBezTo>
                <a:cubicBezTo>
                  <a:pt x="1794192" y="2533414"/>
                  <a:pt x="1854843" y="2504533"/>
                  <a:pt x="1869284" y="2472763"/>
                </a:cubicBezTo>
                <a:cubicBezTo>
                  <a:pt x="1889502" y="2432329"/>
                  <a:pt x="1834626" y="2423665"/>
                  <a:pt x="1808633" y="2386119"/>
                </a:cubicBezTo>
                <a:cubicBezTo>
                  <a:pt x="1987698" y="2389007"/>
                  <a:pt x="2158099" y="2377454"/>
                  <a:pt x="2354493" y="2342797"/>
                </a:cubicBezTo>
                <a:cubicBezTo>
                  <a:pt x="2273625" y="2290810"/>
                  <a:pt x="2204309" y="2339908"/>
                  <a:pt x="2146546" y="2328356"/>
                </a:cubicBezTo>
                <a:cubicBezTo>
                  <a:pt x="2106113" y="2319691"/>
                  <a:pt x="2054126" y="2328356"/>
                  <a:pt x="2054126" y="2285034"/>
                </a:cubicBezTo>
                <a:cubicBezTo>
                  <a:pt x="2054126" y="2250376"/>
                  <a:pt x="2100336" y="2244599"/>
                  <a:pt x="2132106" y="2238823"/>
                </a:cubicBezTo>
                <a:cubicBezTo>
                  <a:pt x="2256296" y="2218606"/>
                  <a:pt x="2377599" y="2192613"/>
                  <a:pt x="2478684" y="2085751"/>
                </a:cubicBezTo>
                <a:cubicBezTo>
                  <a:pt x="2152323" y="2051094"/>
                  <a:pt x="1817297" y="2186837"/>
                  <a:pt x="1511154" y="2094416"/>
                </a:cubicBezTo>
                <a:cubicBezTo>
                  <a:pt x="1537147" y="2033765"/>
                  <a:pt x="1597798" y="2045317"/>
                  <a:pt x="1638232" y="2042429"/>
                </a:cubicBezTo>
                <a:cubicBezTo>
                  <a:pt x="1909718" y="2016436"/>
                  <a:pt x="2825261" y="1701628"/>
                  <a:pt x="2972556" y="1718957"/>
                </a:cubicBezTo>
                <a:cubicBezTo>
                  <a:pt x="3062089" y="1727621"/>
                  <a:pt x="3154510" y="1721845"/>
                  <a:pt x="3238266" y="1678523"/>
                </a:cubicBezTo>
                <a:cubicBezTo>
                  <a:pt x="3339351" y="1626536"/>
                  <a:pt x="2695295" y="1736286"/>
                  <a:pt x="2522005" y="1664082"/>
                </a:cubicBezTo>
                <a:cubicBezTo>
                  <a:pt x="2438249" y="1629424"/>
                  <a:pt x="1730654" y="1528339"/>
                  <a:pt x="1421621" y="1522563"/>
                </a:cubicBezTo>
                <a:cubicBezTo>
                  <a:pt x="1450503" y="1467688"/>
                  <a:pt x="1557364" y="1470576"/>
                  <a:pt x="1525595" y="1392596"/>
                </a:cubicBezTo>
                <a:cubicBezTo>
                  <a:pt x="1358082" y="1386820"/>
                  <a:pt x="1179017" y="1435918"/>
                  <a:pt x="982623" y="1415701"/>
                </a:cubicBezTo>
                <a:cubicBezTo>
                  <a:pt x="1051938" y="1346386"/>
                  <a:pt x="1153023" y="1352162"/>
                  <a:pt x="1231003" y="1314616"/>
                </a:cubicBezTo>
                <a:cubicBezTo>
                  <a:pt x="1170352" y="1262629"/>
                  <a:pt x="1095261" y="1294399"/>
                  <a:pt x="1025945" y="1297287"/>
                </a:cubicBezTo>
                <a:cubicBezTo>
                  <a:pt x="965294" y="1300175"/>
                  <a:pt x="812222" y="1227972"/>
                  <a:pt x="841104" y="1225083"/>
                </a:cubicBezTo>
                <a:cubicBezTo>
                  <a:pt x="1101037" y="1207755"/>
                  <a:pt x="1352306" y="1129775"/>
                  <a:pt x="1612239" y="1112445"/>
                </a:cubicBezTo>
                <a:cubicBezTo>
                  <a:pt x="1698883" y="1106668"/>
                  <a:pt x="1797081" y="1112445"/>
                  <a:pt x="1814409" y="1008471"/>
                </a:cubicBezTo>
                <a:cubicBezTo>
                  <a:pt x="1817297" y="979590"/>
                  <a:pt x="1808633" y="973814"/>
                  <a:pt x="1932824" y="979590"/>
                </a:cubicBezTo>
                <a:cubicBezTo>
                  <a:pt x="1981922" y="982478"/>
                  <a:pt x="2045461" y="982478"/>
                  <a:pt x="2083007" y="936268"/>
                </a:cubicBezTo>
                <a:cubicBezTo>
                  <a:pt x="2045461" y="898722"/>
                  <a:pt x="1990587" y="927603"/>
                  <a:pt x="1947265" y="924715"/>
                </a:cubicBezTo>
                <a:cubicBezTo>
                  <a:pt x="1828850" y="921827"/>
                  <a:pt x="1386963" y="904498"/>
                  <a:pt x="1271438" y="895834"/>
                </a:cubicBezTo>
                <a:cubicBezTo>
                  <a:pt x="1031721" y="875617"/>
                  <a:pt x="901755" y="933380"/>
                  <a:pt x="659150" y="907386"/>
                </a:cubicBezTo>
                <a:cubicBezTo>
                  <a:pt x="734242" y="890057"/>
                  <a:pt x="705361" y="866952"/>
                  <a:pt x="780453" y="846735"/>
                </a:cubicBezTo>
                <a:cubicBezTo>
                  <a:pt x="815110" y="838071"/>
                  <a:pt x="849768" y="820742"/>
                  <a:pt x="841104" y="788972"/>
                </a:cubicBezTo>
                <a:cubicBezTo>
                  <a:pt x="835327" y="757202"/>
                  <a:pt x="396329" y="690775"/>
                  <a:pt x="448316" y="659006"/>
                </a:cubicBezTo>
                <a:cubicBezTo>
                  <a:pt x="592723" y="575249"/>
                  <a:pt x="1020169" y="607019"/>
                  <a:pt x="910419" y="569473"/>
                </a:cubicBezTo>
                <a:cubicBezTo>
                  <a:pt x="742907" y="511710"/>
                  <a:pt x="716913" y="500157"/>
                  <a:pt x="604275" y="514598"/>
                </a:cubicBezTo>
                <a:cubicBezTo>
                  <a:pt x="506079" y="529039"/>
                  <a:pt x="113290" y="349974"/>
                  <a:pt x="15093" y="352862"/>
                </a:cubicBezTo>
                <a:cubicBezTo>
                  <a:pt x="-71551" y="352862"/>
                  <a:pt x="234593" y="211343"/>
                  <a:pt x="430987" y="136251"/>
                </a:cubicBezTo>
                <a:cubicBezTo>
                  <a:pt x="571784" y="82098"/>
                  <a:pt x="732076" y="70184"/>
                  <a:pt x="874092" y="17656"/>
                </a:cubicBezTo>
                <a:close/>
              </a:path>
            </a:pathLst>
          </a:custGeom>
          <a:solidFill>
            <a:srgbClr val="C2988E">
              <a:alpha val="15000"/>
            </a:srgbClr>
          </a:solidFill>
          <a:ln w="32707" cap="flat">
            <a:noFill/>
            <a:prstDash val="solid"/>
            <a:miter/>
          </a:ln>
        </p:spPr>
        <p:txBody>
          <a:bodyPr wrap="square" rtlCol="0" anchor="ctr">
            <a:noAutofit/>
          </a:bodyPr>
          <a:lstStyle/>
          <a:p>
            <a:endParaRPr lang="en-US">
              <a:solidFill>
                <a:schemeClr val="tx1"/>
              </a:solidFill>
            </a:endParaRPr>
          </a:p>
        </p:txBody>
      </p:sp>
      <p:sp>
        <p:nvSpPr>
          <p:cNvPr id="2" name="Title 1">
            <a:extLst>
              <a:ext uri="{FF2B5EF4-FFF2-40B4-BE49-F238E27FC236}">
                <a16:creationId xmlns:a16="http://schemas.microsoft.com/office/drawing/2014/main" id="{673BCD1B-A2A9-45B8-9E91-B18E6AAD65D4}"/>
              </a:ext>
            </a:extLst>
          </p:cNvPr>
          <p:cNvSpPr>
            <a:spLocks noGrp="1"/>
          </p:cNvSpPr>
          <p:nvPr>
            <p:ph type="title"/>
          </p:nvPr>
        </p:nvSpPr>
        <p:spPr>
          <a:xfrm>
            <a:off x="73669" y="236916"/>
            <a:ext cx="4482111" cy="3527214"/>
          </a:xfrm>
        </p:spPr>
        <p:txBody>
          <a:bodyPr anchor="t">
            <a:normAutofit/>
          </a:bodyPr>
          <a:lstStyle/>
          <a:p>
            <a:r>
              <a:rPr lang="en-US" dirty="0"/>
              <a:t>Resources</a:t>
            </a:r>
            <a:br>
              <a:rPr lang="en-US" dirty="0"/>
            </a:br>
            <a:br>
              <a:rPr lang="en-US" dirty="0"/>
            </a:br>
            <a:r>
              <a:rPr lang="en-US" dirty="0"/>
              <a:t> Click the links for more information</a:t>
            </a:r>
          </a:p>
        </p:txBody>
      </p:sp>
      <p:sp>
        <p:nvSpPr>
          <p:cNvPr id="3" name="Content Placeholder 2">
            <a:extLst>
              <a:ext uri="{FF2B5EF4-FFF2-40B4-BE49-F238E27FC236}">
                <a16:creationId xmlns:a16="http://schemas.microsoft.com/office/drawing/2014/main" id="{54DC2C03-863E-42A3-B732-E43ACB02D0B9}"/>
              </a:ext>
            </a:extLst>
          </p:cNvPr>
          <p:cNvSpPr>
            <a:spLocks noGrp="1"/>
          </p:cNvSpPr>
          <p:nvPr>
            <p:ph idx="1"/>
          </p:nvPr>
        </p:nvSpPr>
        <p:spPr>
          <a:xfrm>
            <a:off x="6095997" y="1441342"/>
            <a:ext cx="5257804" cy="4703347"/>
          </a:xfrm>
        </p:spPr>
        <p:txBody>
          <a:bodyPr anchor="t">
            <a:normAutofit lnSpcReduction="10000"/>
          </a:bodyPr>
          <a:lstStyle/>
          <a:p>
            <a:r>
              <a:rPr lang="en-US" sz="2000" dirty="0">
                <a:hlinkClick r:id="rId2"/>
              </a:rPr>
              <a:t>https://www.amazon.ca/Care-Keeping-You-Revised-Younger/dp/1609580834</a:t>
            </a:r>
            <a:endParaRPr lang="en-US" sz="2000" dirty="0"/>
          </a:p>
          <a:p>
            <a:endParaRPr lang="en-US" sz="2000" dirty="0"/>
          </a:p>
          <a:p>
            <a:r>
              <a:rPr lang="en-US" sz="2000" dirty="0">
                <a:hlinkClick r:id="rId3"/>
              </a:rPr>
              <a:t>https://www.amazon.ca/dp/1609581830/ref=cm_sw_em_r_mt_dp_U_2pO1Eb3H5F4M2</a:t>
            </a:r>
            <a:endParaRPr lang="en-US" sz="2000" dirty="0"/>
          </a:p>
          <a:p>
            <a:endParaRPr lang="en-US" sz="2000" dirty="0"/>
          </a:p>
          <a:p>
            <a:pPr marL="0" indent="0">
              <a:buNone/>
            </a:pPr>
            <a:r>
              <a:rPr lang="en-US" sz="2000" dirty="0"/>
              <a:t>Winnipeg Source </a:t>
            </a:r>
          </a:p>
          <a:p>
            <a:r>
              <a:rPr lang="en-US" sz="2000" dirty="0">
                <a:hlinkClick r:id="rId4"/>
              </a:rPr>
              <a:t>https://www.mcnallyrobinson.com/searchresults?txtSearchSearchType=keyword&amp;txtSearchFulltextCriteria=the+care+and+keeping+of+you&amp;txtSearchMode=sitewide</a:t>
            </a:r>
            <a:endParaRPr lang="en-US" sz="2000" dirty="0"/>
          </a:p>
          <a:p>
            <a:endParaRPr lang="en-US" sz="2000" dirty="0"/>
          </a:p>
        </p:txBody>
      </p:sp>
      <p:sp>
        <p:nvSpPr>
          <p:cNvPr id="18" name="Freeform: Shape 11">
            <a:extLst>
              <a:ext uri="{FF2B5EF4-FFF2-40B4-BE49-F238E27FC236}">
                <a16:creationId xmlns:a16="http://schemas.microsoft.com/office/drawing/2014/main" id="{C6BFDF0B-6325-416D-926F-7141006D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93668" y="5127460"/>
            <a:ext cx="6498333" cy="1730540"/>
          </a:xfrm>
          <a:custGeom>
            <a:avLst/>
            <a:gdLst>
              <a:gd name="connsiteX0" fmla="*/ 2987112 w 6498333"/>
              <a:gd name="connsiteY0" fmla="*/ 1730384 h 1730540"/>
              <a:gd name="connsiteX1" fmla="*/ 3113423 w 6498333"/>
              <a:gd name="connsiteY1" fmla="*/ 1728494 h 1730540"/>
              <a:gd name="connsiteX2" fmla="*/ 6436159 w 6498333"/>
              <a:gd name="connsiteY2" fmla="*/ 1396018 h 1730540"/>
              <a:gd name="connsiteX3" fmla="*/ 6498333 w 6498333"/>
              <a:gd name="connsiteY3" fmla="*/ 1381988 h 1730540"/>
              <a:gd name="connsiteX4" fmla="*/ 6498333 w 6498333"/>
              <a:gd name="connsiteY4" fmla="*/ 0 h 1730540"/>
              <a:gd name="connsiteX5" fmla="*/ 723703 w 6498333"/>
              <a:gd name="connsiteY5" fmla="*/ 0 h 1730540"/>
              <a:gd name="connsiteX6" fmla="*/ 629735 w 6498333"/>
              <a:gd name="connsiteY6" fmla="*/ 31770 h 1730540"/>
              <a:gd name="connsiteX7" fmla="*/ 127078 w 6498333"/>
              <a:gd name="connsiteY7" fmla="*/ 173371 h 1730540"/>
              <a:gd name="connsiteX8" fmla="*/ 0 w 6498333"/>
              <a:gd name="connsiteY8" fmla="*/ 235577 h 1730540"/>
              <a:gd name="connsiteX9" fmla="*/ 967530 w 6498333"/>
              <a:gd name="connsiteY9" fmla="*/ 225208 h 1730540"/>
              <a:gd name="connsiteX10" fmla="*/ 620954 w 6498333"/>
              <a:gd name="connsiteY10" fmla="*/ 408367 h 1730540"/>
              <a:gd name="connsiteX11" fmla="*/ 542972 w 6498333"/>
              <a:gd name="connsiteY11" fmla="*/ 463661 h 1730540"/>
              <a:gd name="connsiteX12" fmla="*/ 635392 w 6498333"/>
              <a:gd name="connsiteY12" fmla="*/ 515499 h 1730540"/>
              <a:gd name="connsiteX13" fmla="*/ 843339 w 6498333"/>
              <a:gd name="connsiteY13" fmla="*/ 532778 h 1730540"/>
              <a:gd name="connsiteX14" fmla="*/ 297479 w 6498333"/>
              <a:gd name="connsiteY14" fmla="*/ 584615 h 1730540"/>
              <a:gd name="connsiteX15" fmla="*/ 358130 w 6498333"/>
              <a:gd name="connsiteY15" fmla="*/ 688289 h 1730540"/>
              <a:gd name="connsiteX16" fmla="*/ 326361 w 6498333"/>
              <a:gd name="connsiteY16" fmla="*/ 809243 h 1730540"/>
              <a:gd name="connsiteX17" fmla="*/ 649833 w 6498333"/>
              <a:gd name="connsiteY17" fmla="*/ 854169 h 1730540"/>
              <a:gd name="connsiteX18" fmla="*/ 1111937 w 6498333"/>
              <a:gd name="connsiteY18" fmla="*/ 992402 h 1730540"/>
              <a:gd name="connsiteX19" fmla="*/ 1559599 w 6498333"/>
              <a:gd name="connsiteY19" fmla="*/ 1033872 h 1730540"/>
              <a:gd name="connsiteX20" fmla="*/ 1929284 w 6498333"/>
              <a:gd name="connsiteY20" fmla="*/ 1078798 h 1730540"/>
              <a:gd name="connsiteX21" fmla="*/ 1608698 w 6498333"/>
              <a:gd name="connsiteY21" fmla="*/ 1154826 h 1730540"/>
              <a:gd name="connsiteX22" fmla="*/ 2183442 w 6498333"/>
              <a:gd name="connsiteY22" fmla="*/ 1227398 h 1730540"/>
              <a:gd name="connsiteX23" fmla="*/ 2267197 w 6498333"/>
              <a:gd name="connsiteY23" fmla="*/ 1217031 h 1730540"/>
              <a:gd name="connsiteX24" fmla="*/ 3148082 w 6498333"/>
              <a:gd name="connsiteY24" fmla="*/ 1123724 h 1730540"/>
              <a:gd name="connsiteX25" fmla="*/ 3330034 w 6498333"/>
              <a:gd name="connsiteY25" fmla="*/ 1154826 h 1730540"/>
              <a:gd name="connsiteX26" fmla="*/ 3145192 w 6498333"/>
              <a:gd name="connsiteY26" fmla="*/ 1230854 h 1730540"/>
              <a:gd name="connsiteX27" fmla="*/ 2504025 w 6498333"/>
              <a:gd name="connsiteY27" fmla="*/ 1376000 h 1730540"/>
              <a:gd name="connsiteX28" fmla="*/ 2954575 w 6498333"/>
              <a:gd name="connsiteY28" fmla="*/ 1348352 h 1730540"/>
              <a:gd name="connsiteX29" fmla="*/ 2492471 w 6498333"/>
              <a:gd name="connsiteY29" fmla="*/ 1524600 h 1730540"/>
              <a:gd name="connsiteX30" fmla="*/ 2342289 w 6498333"/>
              <a:gd name="connsiteY30" fmla="*/ 1579893 h 1730540"/>
              <a:gd name="connsiteX31" fmla="*/ 2489584 w 6498333"/>
              <a:gd name="connsiteY31" fmla="*/ 1693935 h 1730540"/>
              <a:gd name="connsiteX32" fmla="*/ 2987112 w 6498333"/>
              <a:gd name="connsiteY32" fmla="*/ 1730384 h 173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498333" h="1730540">
                <a:moveTo>
                  <a:pt x="2987112" y="1730384"/>
                </a:moveTo>
                <a:cubicBezTo>
                  <a:pt x="3042664" y="1730870"/>
                  <a:pt x="3088152" y="1730222"/>
                  <a:pt x="3113423" y="1728494"/>
                </a:cubicBezTo>
                <a:cubicBezTo>
                  <a:pt x="3293752" y="1716831"/>
                  <a:pt x="4808270" y="1725943"/>
                  <a:pt x="6436159" y="1396018"/>
                </a:cubicBezTo>
                <a:lnTo>
                  <a:pt x="6498333" y="1381988"/>
                </a:lnTo>
                <a:lnTo>
                  <a:pt x="6498333" y="0"/>
                </a:lnTo>
                <a:lnTo>
                  <a:pt x="723703" y="0"/>
                </a:lnTo>
                <a:lnTo>
                  <a:pt x="629735" y="31770"/>
                </a:lnTo>
                <a:cubicBezTo>
                  <a:pt x="421263" y="101447"/>
                  <a:pt x="228886" y="161708"/>
                  <a:pt x="127078" y="173371"/>
                </a:cubicBezTo>
                <a:cubicBezTo>
                  <a:pt x="86644" y="176827"/>
                  <a:pt x="25993" y="163004"/>
                  <a:pt x="0" y="235577"/>
                </a:cubicBezTo>
                <a:cubicBezTo>
                  <a:pt x="306144" y="346163"/>
                  <a:pt x="641170" y="183739"/>
                  <a:pt x="967530" y="225208"/>
                </a:cubicBezTo>
                <a:cubicBezTo>
                  <a:pt x="866445" y="353075"/>
                  <a:pt x="745142" y="384177"/>
                  <a:pt x="620954" y="408367"/>
                </a:cubicBezTo>
                <a:cubicBezTo>
                  <a:pt x="589182" y="415279"/>
                  <a:pt x="542972" y="422191"/>
                  <a:pt x="542972" y="463661"/>
                </a:cubicBezTo>
                <a:cubicBezTo>
                  <a:pt x="542972" y="515499"/>
                  <a:pt x="594959" y="505130"/>
                  <a:pt x="635392" y="515499"/>
                </a:cubicBezTo>
                <a:cubicBezTo>
                  <a:pt x="693155" y="529321"/>
                  <a:pt x="762471" y="470573"/>
                  <a:pt x="843339" y="532778"/>
                </a:cubicBezTo>
                <a:cubicBezTo>
                  <a:pt x="646945" y="574247"/>
                  <a:pt x="476544" y="588071"/>
                  <a:pt x="297479" y="584615"/>
                </a:cubicBezTo>
                <a:cubicBezTo>
                  <a:pt x="323472" y="629541"/>
                  <a:pt x="378348" y="639908"/>
                  <a:pt x="358130" y="688289"/>
                </a:cubicBezTo>
                <a:cubicBezTo>
                  <a:pt x="343689" y="726304"/>
                  <a:pt x="283038" y="760862"/>
                  <a:pt x="326361" y="809243"/>
                </a:cubicBezTo>
                <a:cubicBezTo>
                  <a:pt x="427447" y="843802"/>
                  <a:pt x="554524" y="788508"/>
                  <a:pt x="649833" y="854169"/>
                </a:cubicBezTo>
                <a:cubicBezTo>
                  <a:pt x="782688" y="947476"/>
                  <a:pt x="961753" y="940565"/>
                  <a:pt x="1111937" y="992402"/>
                </a:cubicBezTo>
                <a:cubicBezTo>
                  <a:pt x="1161035" y="1009682"/>
                  <a:pt x="1472955" y="1023504"/>
                  <a:pt x="1559599" y="1033872"/>
                </a:cubicBezTo>
                <a:cubicBezTo>
                  <a:pt x="1678015" y="1047696"/>
                  <a:pt x="1805093" y="1023504"/>
                  <a:pt x="1929284" y="1078798"/>
                </a:cubicBezTo>
                <a:cubicBezTo>
                  <a:pt x="1828198" y="1130635"/>
                  <a:pt x="1727113" y="1075343"/>
                  <a:pt x="1608698" y="1154826"/>
                </a:cubicBezTo>
                <a:cubicBezTo>
                  <a:pt x="1825309" y="1175561"/>
                  <a:pt x="2015928" y="1158282"/>
                  <a:pt x="2183442" y="1227398"/>
                </a:cubicBezTo>
                <a:cubicBezTo>
                  <a:pt x="2203658" y="1237767"/>
                  <a:pt x="2238314" y="1220487"/>
                  <a:pt x="2267197" y="1217031"/>
                </a:cubicBezTo>
                <a:cubicBezTo>
                  <a:pt x="2561787" y="1179017"/>
                  <a:pt x="2853490" y="1134091"/>
                  <a:pt x="3148082" y="1123724"/>
                </a:cubicBezTo>
                <a:cubicBezTo>
                  <a:pt x="3214508" y="1120268"/>
                  <a:pt x="3327146" y="1092621"/>
                  <a:pt x="3330034" y="1154826"/>
                </a:cubicBezTo>
                <a:cubicBezTo>
                  <a:pt x="3330034" y="1251589"/>
                  <a:pt x="3214508" y="1220487"/>
                  <a:pt x="3145192" y="1230854"/>
                </a:cubicBezTo>
                <a:cubicBezTo>
                  <a:pt x="2931471" y="1268869"/>
                  <a:pt x="2711970" y="1282691"/>
                  <a:pt x="2504025" y="1376000"/>
                </a:cubicBezTo>
                <a:cubicBezTo>
                  <a:pt x="2654207" y="1365632"/>
                  <a:pt x="2804392" y="1358720"/>
                  <a:pt x="2954575" y="1348352"/>
                </a:cubicBezTo>
                <a:cubicBezTo>
                  <a:pt x="2787063" y="1386367"/>
                  <a:pt x="2654207" y="1476218"/>
                  <a:pt x="2492471" y="1524600"/>
                </a:cubicBezTo>
                <a:cubicBezTo>
                  <a:pt x="2408715" y="1548791"/>
                  <a:pt x="2342289" y="1579893"/>
                  <a:pt x="2342289" y="1579893"/>
                </a:cubicBezTo>
                <a:cubicBezTo>
                  <a:pt x="2342289" y="1579893"/>
                  <a:pt x="2356730" y="1655921"/>
                  <a:pt x="2489584" y="1693935"/>
                </a:cubicBezTo>
                <a:cubicBezTo>
                  <a:pt x="2563232" y="1717262"/>
                  <a:pt x="2820457" y="1728925"/>
                  <a:pt x="2987112" y="1730384"/>
                </a:cubicBezTo>
                <a:close/>
              </a:path>
            </a:pathLst>
          </a:custGeom>
          <a:solidFill>
            <a:srgbClr val="C2988E">
              <a:alpha val="10000"/>
            </a:srgbClr>
          </a:solidFill>
          <a:ln w="32707" cap="flat">
            <a:noFill/>
            <a:prstDash val="solid"/>
            <a:miter/>
          </a:ln>
        </p:spPr>
        <p:txBody>
          <a:bodyPr wrap="square" rtlCol="0" anchor="ctr">
            <a:noAutofit/>
          </a:bodyPr>
          <a:lstStyle/>
          <a:p>
            <a:endParaRPr lang="en-US">
              <a:solidFill>
                <a:schemeClr val="tx1"/>
              </a:solidFill>
            </a:endParaRPr>
          </a:p>
        </p:txBody>
      </p:sp>
      <p:pic>
        <p:nvPicPr>
          <p:cNvPr id="5" name="Picture 4" descr="A close up of a womans face&#10;&#10;Description automatically generated">
            <a:extLst>
              <a:ext uri="{FF2B5EF4-FFF2-40B4-BE49-F238E27FC236}">
                <a16:creationId xmlns:a16="http://schemas.microsoft.com/office/drawing/2014/main" id="{319F0748-FE3B-4E2A-86F2-8A4C99B5BB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825" y="3539286"/>
            <a:ext cx="2090427" cy="3243766"/>
          </a:xfrm>
          <a:prstGeom prst="rect">
            <a:avLst/>
          </a:prstGeom>
        </p:spPr>
      </p:pic>
      <p:pic>
        <p:nvPicPr>
          <p:cNvPr id="7" name="Picture 6" descr="A close up of a box&#10;&#10;Description automatically generated">
            <a:extLst>
              <a:ext uri="{FF2B5EF4-FFF2-40B4-BE49-F238E27FC236}">
                <a16:creationId xmlns:a16="http://schemas.microsoft.com/office/drawing/2014/main" id="{EFB27715-A7E3-4113-8D7E-330E18BFF0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1340" y="3318714"/>
            <a:ext cx="2809886" cy="3243766"/>
          </a:xfrm>
          <a:prstGeom prst="rect">
            <a:avLst/>
          </a:prstGeom>
        </p:spPr>
      </p:pic>
    </p:spTree>
    <p:extLst>
      <p:ext uri="{BB962C8B-B14F-4D97-AF65-F5344CB8AC3E}">
        <p14:creationId xmlns:p14="http://schemas.microsoft.com/office/powerpoint/2010/main" val="3941113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rgbClr val="C2988E">
              <a:alpha val="20000"/>
            </a:srgb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9E05AE15-A335-4210-B94D-97DD0038519E}"/>
              </a:ext>
            </a:extLst>
          </p:cNvPr>
          <p:cNvSpPr>
            <a:spLocks noGrp="1"/>
          </p:cNvSpPr>
          <p:nvPr>
            <p:ph type="title"/>
          </p:nvPr>
        </p:nvSpPr>
        <p:spPr>
          <a:xfrm>
            <a:off x="5526156" y="365125"/>
            <a:ext cx="5827643" cy="1433433"/>
          </a:xfrm>
        </p:spPr>
        <p:txBody>
          <a:bodyPr anchor="b">
            <a:normAutofit/>
          </a:bodyPr>
          <a:lstStyle/>
          <a:p>
            <a:r>
              <a:rPr lang="en-US" dirty="0"/>
              <a:t>Thank you for joining today</a:t>
            </a:r>
          </a:p>
        </p:txBody>
      </p:sp>
      <p:pic>
        <p:nvPicPr>
          <p:cNvPr id="5" name="Picture 4" descr="A person smiling for the camera&#10;&#10;Description automatically generated">
            <a:extLst>
              <a:ext uri="{FF2B5EF4-FFF2-40B4-BE49-F238E27FC236}">
                <a16:creationId xmlns:a16="http://schemas.microsoft.com/office/drawing/2014/main" id="{4583B01B-E3AF-4420-9D33-9BF62E39D4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375" y="2782956"/>
            <a:ext cx="2325498" cy="2870985"/>
          </a:xfrm>
          <a:prstGeom prst="rect">
            <a:avLst/>
          </a:prstGeom>
        </p:spPr>
      </p:pic>
      <p:sp>
        <p:nvSpPr>
          <p:cNvPr id="3" name="Content Placeholder 2">
            <a:extLst>
              <a:ext uri="{FF2B5EF4-FFF2-40B4-BE49-F238E27FC236}">
                <a16:creationId xmlns:a16="http://schemas.microsoft.com/office/drawing/2014/main" id="{AE6DCBDA-622F-42FC-9C24-14B9DE7FC986}"/>
              </a:ext>
            </a:extLst>
          </p:cNvPr>
          <p:cNvSpPr>
            <a:spLocks noGrp="1"/>
          </p:cNvSpPr>
          <p:nvPr>
            <p:ph idx="1"/>
          </p:nvPr>
        </p:nvSpPr>
        <p:spPr>
          <a:xfrm>
            <a:off x="5526156" y="2055813"/>
            <a:ext cx="5827644" cy="4121149"/>
          </a:xfrm>
        </p:spPr>
        <p:txBody>
          <a:bodyPr anchor="t">
            <a:normAutofit fontScale="85000" lnSpcReduction="20000"/>
          </a:bodyPr>
          <a:lstStyle/>
          <a:p>
            <a:r>
              <a:rPr lang="en-US" sz="2400" dirty="0"/>
              <a:t>Email questions to me at </a:t>
            </a:r>
            <a:r>
              <a:rPr lang="en-US" sz="2400" dirty="0">
                <a:hlinkClick r:id="rId3"/>
              </a:rPr>
              <a:t>kboughton@lssd</a:t>
            </a:r>
            <a:r>
              <a:rPr lang="en-US" sz="2400">
                <a:hlinkClick r:id="rId3"/>
              </a:rPr>
              <a:t>.ca</a:t>
            </a:r>
            <a:endParaRPr lang="en-US" sz="2400"/>
          </a:p>
          <a:p>
            <a:pPr marL="0" indent="0">
              <a:buNone/>
            </a:pPr>
            <a:endParaRPr lang="en-US" sz="2400" dirty="0"/>
          </a:p>
          <a:p>
            <a:r>
              <a:rPr lang="en-US" sz="2400" dirty="0"/>
              <a:t>Submit your A-Ha moment Flip Grid before June 24</a:t>
            </a:r>
            <a:r>
              <a:rPr lang="en-US" sz="2400" baseline="30000" dirty="0"/>
              <a:t>th</a:t>
            </a:r>
          </a:p>
          <a:p>
            <a:endParaRPr lang="en-US" sz="2400" dirty="0"/>
          </a:p>
          <a:p>
            <a:r>
              <a:rPr lang="en-US" sz="2400" dirty="0"/>
              <a:t>My website is </a:t>
            </a:r>
            <a:r>
              <a:rPr lang="en-US" sz="2400" dirty="0">
                <a:hlinkClick r:id="rId4"/>
              </a:rPr>
              <a:t>www.msbcounsellor.weebly.com</a:t>
            </a:r>
            <a:endParaRPr lang="en-US" sz="2400" dirty="0"/>
          </a:p>
          <a:p>
            <a:r>
              <a:rPr lang="en-US" sz="2400" dirty="0"/>
              <a:t>My Instagram page is instagram.com/</a:t>
            </a:r>
            <a:r>
              <a:rPr lang="en-US" sz="2400" dirty="0" err="1"/>
              <a:t>msbcounsellor</a:t>
            </a:r>
            <a:endParaRPr lang="en-US" sz="2400" dirty="0"/>
          </a:p>
          <a:p>
            <a:pPr marL="0" indent="0">
              <a:buNone/>
            </a:pPr>
            <a:endParaRPr lang="en-US" sz="2400" dirty="0"/>
          </a:p>
          <a:p>
            <a:r>
              <a:rPr lang="en-US" sz="2400" dirty="0"/>
              <a:t>Have a great summer girls, Ms B</a:t>
            </a:r>
          </a:p>
        </p:txBody>
      </p:sp>
    </p:spTree>
    <p:extLst>
      <p:ext uri="{BB962C8B-B14F-4D97-AF65-F5344CB8AC3E}">
        <p14:creationId xmlns:p14="http://schemas.microsoft.com/office/powerpoint/2010/main" val="183341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94138-2B3A-4645-AB43-DAF57E55EA28}"/>
              </a:ext>
            </a:extLst>
          </p:cNvPr>
          <p:cNvSpPr>
            <a:spLocks noGrp="1"/>
          </p:cNvSpPr>
          <p:nvPr>
            <p:ph type="title"/>
          </p:nvPr>
        </p:nvSpPr>
        <p:spPr/>
        <p:txBody>
          <a:bodyPr>
            <a:normAutofit/>
          </a:bodyPr>
          <a:lstStyle/>
          <a:p>
            <a:pPr algn="ctr"/>
            <a:r>
              <a:rPr lang="en-US" dirty="0"/>
              <a:t>General Hygiene- </a:t>
            </a:r>
            <a:br>
              <a:rPr lang="en-US" dirty="0"/>
            </a:br>
            <a:r>
              <a:rPr lang="en-US" dirty="0"/>
              <a:t>Suds Up - Hands and Body</a:t>
            </a:r>
          </a:p>
        </p:txBody>
      </p:sp>
      <p:pic>
        <p:nvPicPr>
          <p:cNvPr id="5" name="Content Placeholder 4" descr="A picture containing room, shirt&#10;&#10;Description automatically generated">
            <a:extLst>
              <a:ext uri="{FF2B5EF4-FFF2-40B4-BE49-F238E27FC236}">
                <a16:creationId xmlns:a16="http://schemas.microsoft.com/office/drawing/2014/main" id="{54BEE1FD-407C-45DA-A16A-52C240363C3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97478" y="2011363"/>
            <a:ext cx="7397043" cy="4160837"/>
          </a:xfrm>
        </p:spPr>
      </p:pic>
    </p:spTree>
    <p:extLst>
      <p:ext uri="{BB962C8B-B14F-4D97-AF65-F5344CB8AC3E}">
        <p14:creationId xmlns:p14="http://schemas.microsoft.com/office/powerpoint/2010/main" val="560246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FD8B3D-23A0-4F66-BB4D-E27F1D76C2AD}"/>
              </a:ext>
            </a:extLst>
          </p:cNvPr>
          <p:cNvSpPr>
            <a:spLocks noGrp="1"/>
          </p:cNvSpPr>
          <p:nvPr>
            <p:ph type="title"/>
          </p:nvPr>
        </p:nvSpPr>
        <p:spPr>
          <a:xfrm>
            <a:off x="838201" y="365125"/>
            <a:ext cx="3816095" cy="1807305"/>
          </a:xfrm>
        </p:spPr>
        <p:txBody>
          <a:bodyPr>
            <a:normAutofit/>
          </a:bodyPr>
          <a:lstStyle/>
          <a:p>
            <a:r>
              <a:rPr lang="en-US" sz="3100"/>
              <a:t>The next slide is a video that will explain the topic a little further.</a:t>
            </a:r>
          </a:p>
        </p:txBody>
      </p:sp>
      <p:sp>
        <p:nvSpPr>
          <p:cNvPr id="3" name="Content Placeholder 2">
            <a:extLst>
              <a:ext uri="{FF2B5EF4-FFF2-40B4-BE49-F238E27FC236}">
                <a16:creationId xmlns:a16="http://schemas.microsoft.com/office/drawing/2014/main" id="{4BF03D97-C8B3-47FE-805B-F10C356E36EB}"/>
              </a:ext>
            </a:extLst>
          </p:cNvPr>
          <p:cNvSpPr>
            <a:spLocks noGrp="1"/>
          </p:cNvSpPr>
          <p:nvPr>
            <p:ph idx="1"/>
          </p:nvPr>
        </p:nvSpPr>
        <p:spPr>
          <a:xfrm>
            <a:off x="838201" y="2333297"/>
            <a:ext cx="3816096" cy="3843666"/>
          </a:xfrm>
        </p:spPr>
        <p:txBody>
          <a:bodyPr>
            <a:normAutofit/>
          </a:bodyPr>
          <a:lstStyle/>
          <a:p>
            <a:pPr marL="0" indent="0">
              <a:buNone/>
            </a:pPr>
            <a:endParaRPr lang="en-US" sz="2000" dirty="0"/>
          </a:p>
          <a:p>
            <a:pPr marL="0" indent="0">
              <a:buNone/>
            </a:pPr>
            <a:r>
              <a:rPr lang="en-US" sz="2000" dirty="0"/>
              <a:t>Questions? Still wondering or need more explanation? Feel free to use the chat mode ( which you can type questions) </a:t>
            </a:r>
          </a:p>
          <a:p>
            <a:pPr marL="0" indent="0">
              <a:buNone/>
            </a:pPr>
            <a:endParaRPr lang="en-US" sz="2000" dirty="0"/>
          </a:p>
          <a:p>
            <a:pPr marL="0" indent="0">
              <a:buNone/>
            </a:pPr>
            <a:r>
              <a:rPr lang="en-US" sz="2000" dirty="0"/>
              <a:t> After the video, click the “raise your hand button” and I will answer your questions</a:t>
            </a:r>
          </a:p>
        </p:txBody>
      </p:sp>
      <p:pic>
        <p:nvPicPr>
          <p:cNvPr id="7" name="Picture 6" descr="Question mark against red wall">
            <a:extLst>
              <a:ext uri="{FF2B5EF4-FFF2-40B4-BE49-F238E27FC236}">
                <a16:creationId xmlns:a16="http://schemas.microsoft.com/office/drawing/2014/main" id="{61E707BF-5D6A-4BBD-B015-6C9390FDAD15}"/>
              </a:ext>
            </a:extLst>
          </p:cNvPr>
          <p:cNvPicPr>
            <a:picLocks noChangeAspect="1"/>
          </p:cNvPicPr>
          <p:nvPr/>
        </p:nvPicPr>
        <p:blipFill rotWithShape="1">
          <a:blip r:embed="rId2">
            <a:extLst>
              <a:ext uri="{28A0092B-C50C-407E-A947-70E740481C1C}">
                <a14:useLocalDpi xmlns:a14="http://schemas.microsoft.com/office/drawing/2010/main" val="0"/>
              </a:ext>
            </a:extLst>
          </a:blip>
          <a:srcRect l="34080" r="1" b="1"/>
          <a:stretch/>
        </p:blipFill>
        <p:spPr>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Tree>
    <p:extLst>
      <p:ext uri="{BB962C8B-B14F-4D97-AF65-F5344CB8AC3E}">
        <p14:creationId xmlns:p14="http://schemas.microsoft.com/office/powerpoint/2010/main" val="1313137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4B8D4-D410-4917-ACA4-BC6F138B8AAD}"/>
              </a:ext>
            </a:extLst>
          </p:cNvPr>
          <p:cNvSpPr>
            <a:spLocks noGrp="1"/>
          </p:cNvSpPr>
          <p:nvPr>
            <p:ph type="title"/>
          </p:nvPr>
        </p:nvSpPr>
        <p:spPr/>
        <p:txBody>
          <a:bodyPr/>
          <a:lstStyle/>
          <a:p>
            <a:pPr algn="ctr"/>
            <a:r>
              <a:rPr lang="en-US" dirty="0"/>
              <a:t>Menstrual Cycle</a:t>
            </a:r>
          </a:p>
        </p:txBody>
      </p:sp>
      <p:pic>
        <p:nvPicPr>
          <p:cNvPr id="4" name="Online Media 3" title="All About Getting Your Period">
            <a:hlinkClick r:id="" action="ppaction://media"/>
            <a:extLst>
              <a:ext uri="{FF2B5EF4-FFF2-40B4-BE49-F238E27FC236}">
                <a16:creationId xmlns:a16="http://schemas.microsoft.com/office/drawing/2014/main" id="{9C11C561-E351-4B37-A754-2795560E8B60}"/>
              </a:ext>
            </a:extLst>
          </p:cNvPr>
          <p:cNvPicPr>
            <a:picLocks noGrp="1" noRot="1" noChangeAspect="1"/>
          </p:cNvPicPr>
          <p:nvPr>
            <p:ph idx="1"/>
            <a:videoFile r:link="rId1"/>
          </p:nvPr>
        </p:nvPicPr>
        <p:blipFill>
          <a:blip r:embed="rId3"/>
          <a:stretch>
            <a:fillRect/>
          </a:stretch>
        </p:blipFill>
        <p:spPr>
          <a:xfrm>
            <a:off x="2397125" y="2011363"/>
            <a:ext cx="7397750" cy="4160837"/>
          </a:xfrm>
          <a:prstGeom prst="rect">
            <a:avLst/>
          </a:prstGeom>
        </p:spPr>
      </p:pic>
    </p:spTree>
    <p:extLst>
      <p:ext uri="{BB962C8B-B14F-4D97-AF65-F5344CB8AC3E}">
        <p14:creationId xmlns:p14="http://schemas.microsoft.com/office/powerpoint/2010/main" val="406226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5D11FD0E-2D27-4A5A-949D-222E61ECB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0">
            <a:extLst>
              <a:ext uri="{FF2B5EF4-FFF2-40B4-BE49-F238E27FC236}">
                <a16:creationId xmlns:a16="http://schemas.microsoft.com/office/drawing/2014/main" id="{1BC8109F-B452-45EE-8BB3-65433C039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rgbClr val="C2988E">
              <a:alpha val="20000"/>
            </a:srgb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054C867F-1E8E-4A11-A5B9-9985D4091D1A}"/>
              </a:ext>
            </a:extLst>
          </p:cNvPr>
          <p:cNvSpPr>
            <a:spLocks noGrp="1"/>
          </p:cNvSpPr>
          <p:nvPr>
            <p:ph type="title"/>
          </p:nvPr>
        </p:nvSpPr>
        <p:spPr>
          <a:xfrm>
            <a:off x="5991225" y="279400"/>
            <a:ext cx="5362576" cy="1892300"/>
          </a:xfrm>
        </p:spPr>
        <p:txBody>
          <a:bodyPr>
            <a:normAutofit/>
          </a:bodyPr>
          <a:lstStyle/>
          <a:p>
            <a:r>
              <a:rPr lang="en-US"/>
              <a:t>How feminine protection works…</a:t>
            </a:r>
            <a:endParaRPr lang="en-US" dirty="0"/>
          </a:p>
        </p:txBody>
      </p:sp>
      <p:graphicFrame>
        <p:nvGraphicFramePr>
          <p:cNvPr id="15" name="Content Placeholder 2">
            <a:extLst>
              <a:ext uri="{FF2B5EF4-FFF2-40B4-BE49-F238E27FC236}">
                <a16:creationId xmlns:a16="http://schemas.microsoft.com/office/drawing/2014/main" id="{53123239-B58F-4D3E-A747-DB9D774CEE4A}"/>
              </a:ext>
            </a:extLst>
          </p:cNvPr>
          <p:cNvGraphicFramePr>
            <a:graphicFrameLocks noGrp="1"/>
          </p:cNvGraphicFramePr>
          <p:nvPr>
            <p:ph idx="1"/>
            <p:extLst>
              <p:ext uri="{D42A27DB-BD31-4B8C-83A1-F6EECF244321}">
                <p14:modId xmlns:p14="http://schemas.microsoft.com/office/powerpoint/2010/main" val="1174296546"/>
              </p:ext>
            </p:extLst>
          </p:nvPr>
        </p:nvGraphicFramePr>
        <p:xfrm>
          <a:off x="838200" y="2028825"/>
          <a:ext cx="10515600" cy="4148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3869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E3B74-DFB5-4265-9614-451D800E3822}"/>
              </a:ext>
            </a:extLst>
          </p:cNvPr>
          <p:cNvSpPr>
            <a:spLocks noGrp="1"/>
          </p:cNvSpPr>
          <p:nvPr>
            <p:ph type="title"/>
          </p:nvPr>
        </p:nvSpPr>
        <p:spPr/>
        <p:txBody>
          <a:bodyPr/>
          <a:lstStyle/>
          <a:p>
            <a:r>
              <a:rPr lang="en-US" dirty="0"/>
              <a:t>Anatomy- The female parts</a:t>
            </a:r>
          </a:p>
        </p:txBody>
      </p:sp>
      <p:pic>
        <p:nvPicPr>
          <p:cNvPr id="5" name="Content Placeholder 4" descr="A picture containing text, map&#10;&#10;Description automatically generated">
            <a:extLst>
              <a:ext uri="{FF2B5EF4-FFF2-40B4-BE49-F238E27FC236}">
                <a16:creationId xmlns:a16="http://schemas.microsoft.com/office/drawing/2014/main" id="{64A87074-B868-47F3-9FDB-039B4E8DE92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70746" y="1835820"/>
            <a:ext cx="6501063" cy="4567212"/>
          </a:xfrm>
        </p:spPr>
      </p:pic>
      <p:sp>
        <p:nvSpPr>
          <p:cNvPr id="6" name="TextBox 5">
            <a:extLst>
              <a:ext uri="{FF2B5EF4-FFF2-40B4-BE49-F238E27FC236}">
                <a16:creationId xmlns:a16="http://schemas.microsoft.com/office/drawing/2014/main" id="{F9D68D35-F896-4AFC-8CE7-C3B23E802381}"/>
              </a:ext>
            </a:extLst>
          </p:cNvPr>
          <p:cNvSpPr txBox="1"/>
          <p:nvPr/>
        </p:nvSpPr>
        <p:spPr>
          <a:xfrm>
            <a:off x="838200" y="6172200"/>
            <a:ext cx="9966157" cy="230832"/>
          </a:xfrm>
          <a:prstGeom prst="rect">
            <a:avLst/>
          </a:prstGeom>
          <a:noFill/>
        </p:spPr>
        <p:txBody>
          <a:bodyPr wrap="square" rtlCol="0">
            <a:spAutoFit/>
          </a:bodyPr>
          <a:lstStyle/>
          <a:p>
            <a:r>
              <a:rPr lang="en-US" sz="900">
                <a:hlinkClick r:id="rId3" tooltip="http://teacherdeliacarmen.blogspot.com/2014/10/"/>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705925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D07FB2-212B-4CB6-8544-439461EE0627}"/>
              </a:ext>
            </a:extLst>
          </p:cNvPr>
          <p:cNvSpPr>
            <a:spLocks noGrp="1"/>
          </p:cNvSpPr>
          <p:nvPr>
            <p:ph type="title"/>
          </p:nvPr>
        </p:nvSpPr>
        <p:spPr>
          <a:xfrm>
            <a:off x="838201" y="365125"/>
            <a:ext cx="3816095" cy="1807305"/>
          </a:xfrm>
        </p:spPr>
        <p:txBody>
          <a:bodyPr>
            <a:normAutofit/>
          </a:bodyPr>
          <a:lstStyle/>
          <a:p>
            <a:r>
              <a:rPr lang="en-US" dirty="0"/>
              <a:t>Girl Glossary</a:t>
            </a:r>
          </a:p>
        </p:txBody>
      </p:sp>
      <p:sp>
        <p:nvSpPr>
          <p:cNvPr id="3" name="Content Placeholder 2">
            <a:extLst>
              <a:ext uri="{FF2B5EF4-FFF2-40B4-BE49-F238E27FC236}">
                <a16:creationId xmlns:a16="http://schemas.microsoft.com/office/drawing/2014/main" id="{4DC98E68-7C74-40B9-9400-C22508E9C7CE}"/>
              </a:ext>
            </a:extLst>
          </p:cNvPr>
          <p:cNvSpPr>
            <a:spLocks noGrp="1"/>
          </p:cNvSpPr>
          <p:nvPr>
            <p:ph idx="1"/>
          </p:nvPr>
        </p:nvSpPr>
        <p:spPr>
          <a:xfrm>
            <a:off x="838201" y="2333297"/>
            <a:ext cx="3816096" cy="3843666"/>
          </a:xfrm>
        </p:spPr>
        <p:txBody>
          <a:bodyPr>
            <a:normAutofit lnSpcReduction="10000"/>
          </a:bodyPr>
          <a:lstStyle/>
          <a:p>
            <a:r>
              <a:rPr lang="en-US" sz="2000" dirty="0"/>
              <a:t>Using the Quizlet link below, test your understanding of some important words to know as you enter the world of puberty</a:t>
            </a:r>
          </a:p>
          <a:p>
            <a:endParaRPr lang="en-US" sz="2000" dirty="0"/>
          </a:p>
          <a:p>
            <a:r>
              <a:rPr lang="en-US" sz="2000" dirty="0">
                <a:hlinkClick r:id="rId2"/>
              </a:rPr>
              <a:t>https://quizlet.com/_8g367g?x=1jqt&amp;i=u04s3</a:t>
            </a:r>
            <a:endParaRPr lang="en-US" sz="2000" dirty="0"/>
          </a:p>
          <a:p>
            <a:pPr marL="0" indent="0">
              <a:buNone/>
            </a:pPr>
            <a:endParaRPr lang="en-US" sz="2000" dirty="0"/>
          </a:p>
          <a:p>
            <a:r>
              <a:rPr lang="en-US" sz="2000" dirty="0"/>
              <a:t>Paige is going to show you how to play</a:t>
            </a:r>
          </a:p>
        </p:txBody>
      </p:sp>
      <p:pic>
        <p:nvPicPr>
          <p:cNvPr id="5" name="Picture 4" descr="A picture containing indoor, person, photo, woman&#10;&#10;Description automatically generated">
            <a:extLst>
              <a:ext uri="{FF2B5EF4-FFF2-40B4-BE49-F238E27FC236}">
                <a16:creationId xmlns:a16="http://schemas.microsoft.com/office/drawing/2014/main" id="{6AB100F5-5B10-4381-8D40-3A8543A1C40A}"/>
              </a:ext>
            </a:extLst>
          </p:cNvPr>
          <p:cNvPicPr>
            <a:picLocks noChangeAspect="1"/>
          </p:cNvPicPr>
          <p:nvPr/>
        </p:nvPicPr>
        <p:blipFill rotWithShape="1">
          <a:blip r:embed="rId3">
            <a:extLst>
              <a:ext uri="{28A0092B-C50C-407E-A947-70E740481C1C}">
                <a14:useLocalDpi xmlns:a14="http://schemas.microsoft.com/office/drawing/2010/main" val="0"/>
              </a:ext>
            </a:extLst>
          </a:blip>
          <a:srcRect l="1392" r="1" b="1"/>
          <a:stretch/>
        </p:blipFill>
        <p:spPr>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Tree>
    <p:extLst>
      <p:ext uri="{BB962C8B-B14F-4D97-AF65-F5344CB8AC3E}">
        <p14:creationId xmlns:p14="http://schemas.microsoft.com/office/powerpoint/2010/main" val="3534558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FBE47-2B1C-46BD-81D0-2DD6B2151698}"/>
              </a:ext>
            </a:extLst>
          </p:cNvPr>
          <p:cNvSpPr>
            <a:spLocks noGrp="1"/>
          </p:cNvSpPr>
          <p:nvPr>
            <p:ph type="title"/>
          </p:nvPr>
        </p:nvSpPr>
        <p:spPr/>
        <p:txBody>
          <a:bodyPr/>
          <a:lstStyle/>
          <a:p>
            <a:r>
              <a:rPr lang="en-US" dirty="0"/>
              <a:t>Hair</a:t>
            </a:r>
          </a:p>
        </p:txBody>
      </p:sp>
      <p:sp>
        <p:nvSpPr>
          <p:cNvPr id="3" name="Content Placeholder 2">
            <a:extLst>
              <a:ext uri="{FF2B5EF4-FFF2-40B4-BE49-F238E27FC236}">
                <a16:creationId xmlns:a16="http://schemas.microsoft.com/office/drawing/2014/main" id="{A7D6C4DD-ED6B-482C-B577-D8A14C3302C3}"/>
              </a:ext>
            </a:extLst>
          </p:cNvPr>
          <p:cNvSpPr>
            <a:spLocks noGrp="1"/>
          </p:cNvSpPr>
          <p:nvPr>
            <p:ph idx="1"/>
          </p:nvPr>
        </p:nvSpPr>
        <p:spPr>
          <a:xfrm>
            <a:off x="838200" y="1378039"/>
            <a:ext cx="10515600" cy="5370491"/>
          </a:xfrm>
        </p:spPr>
        <p:txBody>
          <a:bodyPr>
            <a:normAutofit fontScale="92500" lnSpcReduction="10000"/>
          </a:bodyPr>
          <a:lstStyle/>
          <a:p>
            <a:r>
              <a:rPr lang="en-US" dirty="0"/>
              <a:t>Hair on your arms and legs will get darker and sometimes thicker.</a:t>
            </a:r>
          </a:p>
          <a:p>
            <a:r>
              <a:rPr lang="en-US" dirty="0"/>
              <a:t>New hair will start growing under your arms  and in your pubic area. Eventually they will become thick, dark and curly. This is known as pubic hair.</a:t>
            </a:r>
          </a:p>
          <a:p>
            <a:r>
              <a:rPr lang="en-US" dirty="0"/>
              <a:t>Body hair can BOOST body odor. It traps sweat and the warmth produces bacteria that can smell. Once you notice hair growing you should shower daily.</a:t>
            </a:r>
          </a:p>
          <a:p>
            <a:r>
              <a:rPr lang="en-US" dirty="0"/>
              <a:t>Check with your parents to try out a deodorant or anti- perspirant. </a:t>
            </a:r>
          </a:p>
          <a:p>
            <a:r>
              <a:rPr lang="en-US" dirty="0"/>
              <a:t>Do not shave without asking your parents first. </a:t>
            </a:r>
          </a:p>
          <a:p>
            <a:r>
              <a:rPr lang="en-US" dirty="0"/>
              <a:t>Shaving needs guidance and it also make the hair thicker and coarser. </a:t>
            </a:r>
          </a:p>
        </p:txBody>
      </p:sp>
      <p:pic>
        <p:nvPicPr>
          <p:cNvPr id="5" name="Picture 4" descr="Adhesive bandages">
            <a:extLst>
              <a:ext uri="{FF2B5EF4-FFF2-40B4-BE49-F238E27FC236}">
                <a16:creationId xmlns:a16="http://schemas.microsoft.com/office/drawing/2014/main" id="{4DC346CB-747D-47FB-BAFC-6DE6B38071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2020" y="109470"/>
            <a:ext cx="1661780" cy="1107583"/>
          </a:xfrm>
          <a:prstGeom prst="rect">
            <a:avLst/>
          </a:prstGeom>
        </p:spPr>
      </p:pic>
    </p:spTree>
    <p:extLst>
      <p:ext uri="{BB962C8B-B14F-4D97-AF65-F5344CB8AC3E}">
        <p14:creationId xmlns:p14="http://schemas.microsoft.com/office/powerpoint/2010/main" val="342446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483E905-1EBE-4C9F-96DA-8D869612C5F1}"/>
              </a:ext>
            </a:extLst>
          </p:cNvPr>
          <p:cNvSpPr>
            <a:spLocks noGrp="1"/>
          </p:cNvSpPr>
          <p:nvPr>
            <p:ph type="title"/>
          </p:nvPr>
        </p:nvSpPr>
        <p:spPr>
          <a:xfrm>
            <a:off x="838201" y="643467"/>
            <a:ext cx="3888526" cy="1800526"/>
          </a:xfrm>
        </p:spPr>
        <p:txBody>
          <a:bodyPr vert="horz" lIns="91440" tIns="45720" rIns="91440" bIns="45720" rtlCol="0" anchor="ctr">
            <a:normAutofit/>
          </a:bodyPr>
          <a:lstStyle/>
          <a:p>
            <a:r>
              <a:rPr lang="en-US"/>
              <a:t>Sleep and exercise</a:t>
            </a:r>
          </a:p>
        </p:txBody>
      </p:sp>
      <p:sp>
        <p:nvSpPr>
          <p:cNvPr id="3" name="TextBox 2">
            <a:extLst>
              <a:ext uri="{FF2B5EF4-FFF2-40B4-BE49-F238E27FC236}">
                <a16:creationId xmlns:a16="http://schemas.microsoft.com/office/drawing/2014/main" id="{76CE874E-FC4F-4727-AFF2-61477AC03026}"/>
              </a:ext>
            </a:extLst>
          </p:cNvPr>
          <p:cNvSpPr txBox="1"/>
          <p:nvPr/>
        </p:nvSpPr>
        <p:spPr>
          <a:xfrm>
            <a:off x="838201" y="2623381"/>
            <a:ext cx="3888528" cy="355358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900" dirty="0"/>
              <a:t>Your body will require more sleep as you go through puberty. Remember when you were younger, and you used to wake up your parents? Well that will change if it hasn’t already. I will be harder to wake up in the mornings, so it is REALLY important that you go to bed at a decent hour, so you get at least 8 hours sleep. Often teens need 10 hours to not be grouchy</a:t>
            </a:r>
          </a:p>
        </p:txBody>
      </p:sp>
      <p:pic>
        <p:nvPicPr>
          <p:cNvPr id="5" name="Picture 4" descr="Kitten sleeping in a bed">
            <a:extLst>
              <a:ext uri="{FF2B5EF4-FFF2-40B4-BE49-F238E27FC236}">
                <a16:creationId xmlns:a16="http://schemas.microsoft.com/office/drawing/2014/main" id="{F10507A7-E19B-4361-A7F9-87CD62864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0986" y="1858678"/>
            <a:ext cx="4747547" cy="3168987"/>
          </a:xfrm>
          <a:prstGeom prst="rect">
            <a:avLst/>
          </a:prstGeom>
        </p:spPr>
      </p:pic>
    </p:spTree>
    <p:extLst>
      <p:ext uri="{BB962C8B-B14F-4D97-AF65-F5344CB8AC3E}">
        <p14:creationId xmlns:p14="http://schemas.microsoft.com/office/powerpoint/2010/main" val="1679698644"/>
      </p:ext>
    </p:extLst>
  </p:cSld>
  <p:clrMapOvr>
    <a:masterClrMapping/>
  </p:clrMapOvr>
</p:sld>
</file>

<file path=ppt/theme/theme1.xml><?xml version="1.0" encoding="utf-8"?>
<a:theme xmlns:a="http://schemas.openxmlformats.org/drawingml/2006/main" name="BrushVTI">
  <a:themeElements>
    <a:clrScheme name="AnalogousFromLightSeedRightStep">
      <a:dk1>
        <a:srgbClr val="000000"/>
      </a:dk1>
      <a:lt1>
        <a:srgbClr val="FFFFFF"/>
      </a:lt1>
      <a:dk2>
        <a:srgbClr val="412D24"/>
      </a:dk2>
      <a:lt2>
        <a:srgbClr val="E2E7E8"/>
      </a:lt2>
      <a:accent1>
        <a:srgbClr val="C2988E"/>
      </a:accent1>
      <a:accent2>
        <a:srgbClr val="B8A07D"/>
      </a:accent2>
      <a:accent3>
        <a:srgbClr val="A5A67D"/>
      </a:accent3>
      <a:accent4>
        <a:srgbClr val="94AC75"/>
      </a:accent4>
      <a:accent5>
        <a:srgbClr val="87AB81"/>
      </a:accent5>
      <a:accent6>
        <a:srgbClr val="77AF86"/>
      </a:accent6>
      <a:hlink>
        <a:srgbClr val="5B8B96"/>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170D439E7AF546A8AD4302B5476CD3" ma:contentTypeVersion="13" ma:contentTypeDescription="Create a new document." ma:contentTypeScope="" ma:versionID="ed783cc1181b38702ee993a275f504d6">
  <xsd:schema xmlns:xsd="http://www.w3.org/2001/XMLSchema" xmlns:xs="http://www.w3.org/2001/XMLSchema" xmlns:p="http://schemas.microsoft.com/office/2006/metadata/properties" xmlns:ns3="fa19194e-8c04-4c3b-9019-731fb488d1f1" xmlns:ns4="2a5108f3-efde-4d71-8262-03840ceffee8" targetNamespace="http://schemas.microsoft.com/office/2006/metadata/properties" ma:root="true" ma:fieldsID="417137be13eeb6621bca820daed3ed65" ns3:_="" ns4:_="">
    <xsd:import namespace="fa19194e-8c04-4c3b-9019-731fb488d1f1"/>
    <xsd:import namespace="2a5108f3-efde-4d71-8262-03840ceffee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19194e-8c04-4c3b-9019-731fb488d1f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5108f3-efde-4d71-8262-03840ceffe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3D89AA-DF34-4C90-8EB1-1F2B1FA317B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B4CF8A4-9222-4DFD-B69D-8C7D1ECB779C}">
  <ds:schemaRefs>
    <ds:schemaRef ds:uri="http://schemas.microsoft.com/sharepoint/v3/contenttype/forms"/>
  </ds:schemaRefs>
</ds:datastoreItem>
</file>

<file path=customXml/itemProps3.xml><?xml version="1.0" encoding="utf-8"?>
<ds:datastoreItem xmlns:ds="http://schemas.openxmlformats.org/officeDocument/2006/customXml" ds:itemID="{36739C77-9B1B-4883-934E-E3204171EE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19194e-8c04-4c3b-9019-731fb488d1f1"/>
    <ds:schemaRef ds:uri="2a5108f3-efde-4d71-8262-03840ceff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TotalTime>
  <Words>590</Words>
  <Application>Microsoft Office PowerPoint</Application>
  <PresentationFormat>Widescreen</PresentationFormat>
  <Paragraphs>54</Paragraphs>
  <Slides>13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Elephant</vt:lpstr>
      <vt:lpstr>BrushVTI</vt:lpstr>
      <vt:lpstr>You…and some new changes</vt:lpstr>
      <vt:lpstr>General Hygiene-  Suds Up - Hands and Body</vt:lpstr>
      <vt:lpstr>The next slide is a video that will explain the topic a little further.</vt:lpstr>
      <vt:lpstr>Menstrual Cycle</vt:lpstr>
      <vt:lpstr>How feminine protection works…</vt:lpstr>
      <vt:lpstr>Anatomy- The female parts</vt:lpstr>
      <vt:lpstr>Girl Glossary</vt:lpstr>
      <vt:lpstr>Hair</vt:lpstr>
      <vt:lpstr>Sleep and exercise</vt:lpstr>
      <vt:lpstr>Book Talk- by Grace Fortier</vt:lpstr>
      <vt:lpstr>My Ah- Ha Moment-Try a Flip Grid</vt:lpstr>
      <vt:lpstr>Resources   Click the links for more information</vt:lpstr>
      <vt:lpstr>Thank you for joining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You…and some new changes</dc:title>
  <dc:creator>Kimberley Boughton</dc:creator>
  <cp:lastModifiedBy>Kimberley Boughton</cp:lastModifiedBy>
  <cp:revision>4</cp:revision>
  <dcterms:created xsi:type="dcterms:W3CDTF">2020-06-10T15:26:47Z</dcterms:created>
  <dcterms:modified xsi:type="dcterms:W3CDTF">2020-06-10T16:12:14Z</dcterms:modified>
</cp:coreProperties>
</file>